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73" r:id="rId1"/>
    <p:sldMasterId id="2147483775" r:id="rId2"/>
    <p:sldMasterId id="2147483778" r:id="rId3"/>
  </p:sldMasterIdLst>
  <p:notesMasterIdLst>
    <p:notesMasterId r:id="rId39"/>
  </p:notesMasterIdLst>
  <p:handoutMasterIdLst>
    <p:handoutMasterId r:id="rId40"/>
  </p:handoutMasterIdLst>
  <p:sldIdLst>
    <p:sldId id="334" r:id="rId4"/>
    <p:sldId id="335" r:id="rId5"/>
    <p:sldId id="342" r:id="rId6"/>
    <p:sldId id="329" r:id="rId7"/>
    <p:sldId id="343" r:id="rId8"/>
    <p:sldId id="344" r:id="rId9"/>
    <p:sldId id="345" r:id="rId10"/>
    <p:sldId id="336" r:id="rId11"/>
    <p:sldId id="302" r:id="rId12"/>
    <p:sldId id="301" r:id="rId13"/>
    <p:sldId id="306" r:id="rId14"/>
    <p:sldId id="307" r:id="rId15"/>
    <p:sldId id="308" r:id="rId16"/>
    <p:sldId id="309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37" r:id="rId33"/>
    <p:sldId id="338" r:id="rId34"/>
    <p:sldId id="339" r:id="rId35"/>
    <p:sldId id="340" r:id="rId36"/>
    <p:sldId id="341" r:id="rId37"/>
    <p:sldId id="328" r:id="rId38"/>
  </p:sldIdLst>
  <p:sldSz cx="9144000" cy="6858000" type="screen4x3"/>
  <p:notesSz cx="7099300" cy="10234613"/>
  <p:custDataLst>
    <p:tags r:id="rId4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A3A3A3"/>
    <a:srgbClr val="80807F"/>
    <a:srgbClr val="498FCD"/>
    <a:srgbClr val="3A7DBA"/>
    <a:srgbClr val="012755"/>
    <a:srgbClr val="123461"/>
    <a:srgbClr val="04306C"/>
    <a:srgbClr val="4A8ECF"/>
    <a:srgbClr val="0057A1"/>
    <a:srgbClr val="9D9C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 preferSingleView="1">
    <p:restoredLeft sz="17660" autoAdjust="0"/>
    <p:restoredTop sz="93033" autoAdjust="0"/>
  </p:normalViewPr>
  <p:slideViewPr>
    <p:cSldViewPr>
      <p:cViewPr>
        <p:scale>
          <a:sx n="71" d="100"/>
          <a:sy n="71" d="100"/>
        </p:scale>
        <p:origin x="-900" y="-108"/>
      </p:cViewPr>
      <p:guideLst>
        <p:guide orient="horz" pos="3600"/>
        <p:guide pos="240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90" y="-108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B096B-1999-4196-83B3-FDAE971A6765}" type="datetimeFigureOut">
              <a:rPr lang="de-DE" smtClean="0"/>
              <a:pPr/>
              <a:t>28.6.2013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908BE-E35F-48A3-B9E3-6DA7DAD4B410}" type="slidenum">
              <a:rPr lang="de-DE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65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8346" tIns="78346" rIns="78346" bIns="44768" numCol="1" anchor="t" anchorCtr="0" compatLnSpc="1">
            <a:prstTxWarp prst="textNoShape">
              <a:avLst/>
            </a:prstTxWarp>
          </a:bodyPr>
          <a:lstStyle>
            <a:lvl1pPr algn="l" defTabSz="947661" eaLnBrk="0" hangingPunct="0">
              <a:lnSpc>
                <a:spcPts val="27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8346" tIns="78346" rIns="78346" bIns="44768" numCol="1" anchor="t" anchorCtr="0" compatLnSpc="1">
            <a:prstTxWarp prst="textNoShape">
              <a:avLst/>
            </a:prstTxWarp>
          </a:bodyPr>
          <a:lstStyle>
            <a:lvl1pPr algn="r" defTabSz="947661" eaLnBrk="0" hangingPunct="0">
              <a:lnSpc>
                <a:spcPts val="27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1155"/>
            <a:ext cx="5205932" cy="46058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8346" tIns="78346" rIns="78346" bIns="44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09"/>
            <a:ext cx="3077137" cy="512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8346" tIns="78346" rIns="78346" bIns="44768" numCol="1" anchor="b" anchorCtr="0" compatLnSpc="1">
            <a:prstTxWarp prst="textNoShape">
              <a:avLst/>
            </a:prstTxWarp>
          </a:bodyPr>
          <a:lstStyle>
            <a:lvl1pPr algn="l" defTabSz="947661" eaLnBrk="0" hangingPunct="0">
              <a:lnSpc>
                <a:spcPts val="27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09"/>
            <a:ext cx="3077137" cy="512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78346" tIns="78346" rIns="78346" bIns="44768" numCol="1" anchor="b" anchorCtr="0" compatLnSpc="1">
            <a:prstTxWarp prst="textNoShape">
              <a:avLst/>
            </a:prstTxWarp>
          </a:bodyPr>
          <a:lstStyle>
            <a:lvl1pPr algn="r" defTabSz="947661" eaLnBrk="0" hangingPunct="0">
              <a:lnSpc>
                <a:spcPts val="27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8EB808-F78F-4DE8-AFDB-1B857DC1E474}" type="slidenum">
              <a:rPr lang="de-DE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820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ts val="6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69875" indent="-90488" algn="l" rtl="0" eaLnBrk="0" fontAlgn="base" hangingPunct="0">
      <a:spcBef>
        <a:spcPct val="0"/>
      </a:spcBef>
      <a:spcAft>
        <a:spcPts val="60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542925" indent="-93663" algn="l" rtl="0" eaLnBrk="0" fontAlgn="base" hangingPunct="0">
      <a:spcBef>
        <a:spcPct val="0"/>
      </a:spcBef>
      <a:spcAft>
        <a:spcPts val="60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809625" indent="-87313" algn="l" rtl="0" eaLnBrk="0" fontAlgn="base" hangingPunct="0">
      <a:spcBef>
        <a:spcPct val="0"/>
      </a:spcBef>
      <a:spcAft>
        <a:spcPts val="60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90488" algn="l" rtl="0" eaLnBrk="0" fontAlgn="base" hangingPunct="0">
      <a:spcBef>
        <a:spcPct val="0"/>
      </a:spcBef>
      <a:spcAft>
        <a:spcPts val="60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9A662A6-76F8-48D6-B84F-845D409533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27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800100" y="3314700"/>
            <a:ext cx="6591300" cy="762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3000"/>
              </a:lnSpc>
              <a:defRPr sz="2500" baseline="0"/>
            </a:lvl1pPr>
          </a:lstStyle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Thank you very much</a:t>
            </a:r>
            <a:endParaRPr lang="de-DE" dirty="0" smtClean="0"/>
          </a:p>
        </p:txBody>
      </p:sp>
      <p:sp>
        <p:nvSpPr>
          <p:cNvPr id="4" name="Unt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00100" y="5295900"/>
            <a:ext cx="3695700" cy="10287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Contact details</a:t>
            </a:r>
            <a:endParaRPr lang="de-DE" dirty="0"/>
          </a:p>
        </p:txBody>
      </p:sp>
      <p:pic>
        <p:nvPicPr>
          <p:cNvPr id="7" name="Bild 6" descr="BERT_Logo_Reformkompass-DE_4c 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00" y="368300"/>
            <a:ext cx="2750400" cy="833737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342900" y="4683125"/>
            <a:ext cx="84582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 9" descr="BST_P288_4c_negati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698500"/>
            <a:ext cx="3240000" cy="408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582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00100" y="3314700"/>
            <a:ext cx="6591300" cy="762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3000"/>
              </a:lnSpc>
              <a:defRPr sz="2500"/>
            </a:lvl1pPr>
          </a:lstStyle>
          <a:p>
            <a:r>
              <a:rPr lang="de-DE" smtClean="0"/>
              <a:t>Title</a:t>
            </a:r>
            <a:endParaRPr lang="de-DE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00100" y="5295900"/>
            <a:ext cx="3695700" cy="10287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Date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720329934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127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800100" y="3314700"/>
            <a:ext cx="6591300" cy="762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3000"/>
              </a:lnSpc>
              <a:defRPr sz="2500" baseline="0"/>
            </a:lvl1pPr>
          </a:lstStyle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Thank you very much</a:t>
            </a:r>
            <a:endParaRPr lang="de-DE" dirty="0" smtClean="0"/>
          </a:p>
        </p:txBody>
      </p:sp>
      <p:sp>
        <p:nvSpPr>
          <p:cNvPr id="4" name="Unt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00100" y="5295900"/>
            <a:ext cx="3695700" cy="10287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Contact details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42900" y="4683125"/>
            <a:ext cx="84582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 9" descr="BST_P288_4c_negati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698500"/>
            <a:ext cx="3240000" cy="408772"/>
          </a:xfrm>
          <a:prstGeom prst="rect">
            <a:avLst/>
          </a:prstGeom>
        </p:spPr>
      </p:pic>
      <p:pic>
        <p:nvPicPr>
          <p:cNvPr id="9" name="Bild 10" descr="BERT_Logo_Reformkompass-EN_4c negati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" y="367200"/>
            <a:ext cx="2750400" cy="828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582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800100" y="3022600"/>
            <a:ext cx="5600700" cy="76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000"/>
              </a:lnSpc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>Titel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00100" y="3860800"/>
            <a:ext cx="3695700" cy="10287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 | Datum</a:t>
            </a:r>
            <a:endParaRPr lang="de-DE" dirty="0"/>
          </a:p>
        </p:txBody>
      </p:sp>
      <p:pic>
        <p:nvPicPr>
          <p:cNvPr id="4" name="Bild 3" descr="BERT_Logo-Reformkompass-Elemen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268"/>
          <a:stretch/>
        </p:blipFill>
        <p:spPr>
          <a:xfrm>
            <a:off x="6197601" y="1612900"/>
            <a:ext cx="2946400" cy="49592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915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 hasCustomPrompt="1"/>
          </p:nvPr>
        </p:nvSpPr>
        <p:spPr>
          <a:xfrm>
            <a:off x="800100" y="3022600"/>
            <a:ext cx="5600700" cy="76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000"/>
              </a:lnSpc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endParaRPr lang="de-DE" dirty="0" smtClean="0"/>
          </a:p>
        </p:txBody>
      </p:sp>
      <p:sp>
        <p:nvSpPr>
          <p:cNvPr id="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00100" y="3860800"/>
            <a:ext cx="3695700" cy="10287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Kontaktdaten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00075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gray">
          <a:xfrm>
            <a:off x="0" y="6629399"/>
            <a:ext cx="9144000" cy="228601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0" y="-1"/>
            <a:ext cx="9144000" cy="684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rgbClr val="001558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438926" y="8382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  Titelformat zu bearbeiten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8288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77200" y="6664325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dirty="0"/>
              <a:t>Seite </a:t>
            </a:r>
            <a:fld id="{0B096C8E-BC72-4572-8938-C7858E1350E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4" name="Bild 3" descr="BST_P288_4c_negati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94" y="247650"/>
            <a:ext cx="2340000" cy="295224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 bwMode="auto">
          <a:xfrm>
            <a:off x="0" y="1152000"/>
            <a:ext cx="9144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8080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 10" descr="BERT_Logo_Reformkompass-EN_4c negativ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136"/>
            <a:ext cx="1889116" cy="568800"/>
          </a:xfrm>
          <a:prstGeom prst="rect">
            <a:avLst/>
          </a:prstGeom>
        </p:spPr>
      </p:pic>
      <p:grpSp>
        <p:nvGrpSpPr>
          <p:cNvPr id="614" name="*GRIDLINE01*" hidden="1"/>
          <p:cNvGrpSpPr/>
          <p:nvPr userDrawn="1"/>
        </p:nvGrpSpPr>
        <p:grpSpPr>
          <a:xfrm>
            <a:off x="381000" y="1219200"/>
            <a:ext cx="8382000" cy="5181600"/>
            <a:chOff x="381000" y="1219200"/>
            <a:chExt cx="8382000" cy="5181600"/>
          </a:xfrm>
        </p:grpSpPr>
        <p:sp>
          <p:nvSpPr>
            <p:cNvPr id="529" name="*GRIDLINE01*Rechteck 528" hidden="1"/>
            <p:cNvSpPr/>
            <p:nvPr userDrawn="1"/>
          </p:nvSpPr>
          <p:spPr bwMode="auto">
            <a:xfrm>
              <a:off x="381000" y="1828800"/>
              <a:ext cx="8382000" cy="45720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0" name="*GRIDLINE01*Rechteck 529" hidden="1"/>
            <p:cNvSpPr/>
            <p:nvPr userDrawn="1"/>
          </p:nvSpPr>
          <p:spPr bwMode="auto">
            <a:xfrm>
              <a:off x="381000" y="1219200"/>
              <a:ext cx="8382000" cy="51816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31" name="*GRIDLINE01*Gerade Verbindung 530" hidden="1"/>
            <p:cNvCxnSpPr/>
            <p:nvPr userDrawn="1"/>
          </p:nvCxnSpPr>
          <p:spPr bwMode="auto">
            <a:xfrm>
              <a:off x="5334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2" name="*GRIDLINE01*Gerade Verbindung 531" hidden="1"/>
            <p:cNvCxnSpPr/>
            <p:nvPr userDrawn="1"/>
          </p:nvCxnSpPr>
          <p:spPr bwMode="auto">
            <a:xfrm>
              <a:off x="6858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3" name="*GRIDLINE01*Gerade Verbindung 532" hidden="1"/>
            <p:cNvCxnSpPr/>
            <p:nvPr userDrawn="1"/>
          </p:nvCxnSpPr>
          <p:spPr bwMode="auto">
            <a:xfrm>
              <a:off x="8382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4" name="*GRIDLINE01*Gerade Verbindung 533" hidden="1"/>
            <p:cNvCxnSpPr/>
            <p:nvPr userDrawn="1"/>
          </p:nvCxnSpPr>
          <p:spPr bwMode="auto">
            <a:xfrm>
              <a:off x="9906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*GRIDLINE01*Gerade Verbindung 534" hidden="1"/>
            <p:cNvCxnSpPr/>
            <p:nvPr userDrawn="1"/>
          </p:nvCxnSpPr>
          <p:spPr bwMode="auto">
            <a:xfrm>
              <a:off x="11430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6" name="*GRIDLINE01*Gerade Verbindung 535" hidden="1"/>
            <p:cNvCxnSpPr/>
            <p:nvPr userDrawn="1"/>
          </p:nvCxnSpPr>
          <p:spPr bwMode="auto">
            <a:xfrm>
              <a:off x="12954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7" name="*GRIDLINE01*Gerade Verbindung 536" hidden="1"/>
            <p:cNvCxnSpPr/>
            <p:nvPr userDrawn="1"/>
          </p:nvCxnSpPr>
          <p:spPr bwMode="auto">
            <a:xfrm>
              <a:off x="14478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8" name="*GRIDLINE01*Gerade Verbindung 537" hidden="1"/>
            <p:cNvCxnSpPr/>
            <p:nvPr userDrawn="1"/>
          </p:nvCxnSpPr>
          <p:spPr bwMode="auto">
            <a:xfrm>
              <a:off x="16002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9" name="*GRIDLINE01*Gerade Verbindung 538" hidden="1"/>
            <p:cNvCxnSpPr/>
            <p:nvPr userDrawn="1"/>
          </p:nvCxnSpPr>
          <p:spPr bwMode="auto">
            <a:xfrm>
              <a:off x="17526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0" name="*GRIDLINE01*Gerade Verbindung 539" hidden="1"/>
            <p:cNvCxnSpPr/>
            <p:nvPr userDrawn="1"/>
          </p:nvCxnSpPr>
          <p:spPr bwMode="auto">
            <a:xfrm>
              <a:off x="19050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*GRIDLINE01*Gerade Verbindung 540" hidden="1"/>
            <p:cNvCxnSpPr/>
            <p:nvPr userDrawn="1"/>
          </p:nvCxnSpPr>
          <p:spPr bwMode="auto">
            <a:xfrm>
              <a:off x="20574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2" name="*GRIDLINE01*Gerade Verbindung 541" hidden="1"/>
            <p:cNvCxnSpPr/>
            <p:nvPr userDrawn="1"/>
          </p:nvCxnSpPr>
          <p:spPr bwMode="auto">
            <a:xfrm>
              <a:off x="22098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3" name="*GRIDLINE01*Gerade Verbindung 542" hidden="1"/>
            <p:cNvCxnSpPr/>
            <p:nvPr userDrawn="1"/>
          </p:nvCxnSpPr>
          <p:spPr bwMode="auto">
            <a:xfrm>
              <a:off x="23622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4" name="*GRIDLINE01*Gerade Verbindung 543" hidden="1"/>
            <p:cNvCxnSpPr/>
            <p:nvPr userDrawn="1"/>
          </p:nvCxnSpPr>
          <p:spPr bwMode="auto">
            <a:xfrm>
              <a:off x="25146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5" name="*GRIDLINE01*Gerade Verbindung 544" hidden="1"/>
            <p:cNvCxnSpPr/>
            <p:nvPr userDrawn="1"/>
          </p:nvCxnSpPr>
          <p:spPr bwMode="auto">
            <a:xfrm>
              <a:off x="26670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6" name="*GRIDLINE01*Gerade Verbindung 545" hidden="1"/>
            <p:cNvCxnSpPr/>
            <p:nvPr userDrawn="1"/>
          </p:nvCxnSpPr>
          <p:spPr bwMode="auto">
            <a:xfrm>
              <a:off x="28194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7" name="*GRIDLINE01*Gerade Verbindung 546" hidden="1"/>
            <p:cNvCxnSpPr/>
            <p:nvPr userDrawn="1"/>
          </p:nvCxnSpPr>
          <p:spPr bwMode="auto">
            <a:xfrm>
              <a:off x="29718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8" name="*GRIDLINE01*Gerade Verbindung 547" hidden="1"/>
            <p:cNvCxnSpPr/>
            <p:nvPr userDrawn="1"/>
          </p:nvCxnSpPr>
          <p:spPr bwMode="auto">
            <a:xfrm>
              <a:off x="31242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9" name="*GRIDLINE01*Gerade Verbindung 548" hidden="1"/>
            <p:cNvCxnSpPr/>
            <p:nvPr userDrawn="1"/>
          </p:nvCxnSpPr>
          <p:spPr bwMode="auto">
            <a:xfrm>
              <a:off x="32766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0" name="*GRIDLINE01*Gerade Verbindung 549" hidden="1"/>
            <p:cNvCxnSpPr/>
            <p:nvPr userDrawn="1"/>
          </p:nvCxnSpPr>
          <p:spPr bwMode="auto">
            <a:xfrm>
              <a:off x="34290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1" name="*GRIDLINE01*Gerade Verbindung 550" hidden="1"/>
            <p:cNvCxnSpPr/>
            <p:nvPr userDrawn="1"/>
          </p:nvCxnSpPr>
          <p:spPr bwMode="auto">
            <a:xfrm>
              <a:off x="35814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2" name="*GRIDLINE01*Gerade Verbindung 551" hidden="1"/>
            <p:cNvCxnSpPr/>
            <p:nvPr userDrawn="1"/>
          </p:nvCxnSpPr>
          <p:spPr bwMode="auto">
            <a:xfrm>
              <a:off x="37338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3" name="*GRIDLINE01*Gerade Verbindung 552" hidden="1"/>
            <p:cNvCxnSpPr/>
            <p:nvPr userDrawn="1"/>
          </p:nvCxnSpPr>
          <p:spPr bwMode="auto">
            <a:xfrm>
              <a:off x="38862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4" name="*GRIDLINE01*Gerade Verbindung 553" hidden="1"/>
            <p:cNvCxnSpPr/>
            <p:nvPr userDrawn="1"/>
          </p:nvCxnSpPr>
          <p:spPr bwMode="auto">
            <a:xfrm>
              <a:off x="40386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5" name="*GRIDLINE01*Gerade Verbindung 554" hidden="1"/>
            <p:cNvCxnSpPr/>
            <p:nvPr userDrawn="1"/>
          </p:nvCxnSpPr>
          <p:spPr bwMode="auto">
            <a:xfrm>
              <a:off x="41910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6" name="*GRIDLINE01*Gerade Verbindung 555" hidden="1"/>
            <p:cNvCxnSpPr/>
            <p:nvPr userDrawn="1"/>
          </p:nvCxnSpPr>
          <p:spPr bwMode="auto">
            <a:xfrm>
              <a:off x="43434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7" name="*GRIDLINE01*Gerade Verbindung 556" hidden="1"/>
            <p:cNvCxnSpPr/>
            <p:nvPr userDrawn="1"/>
          </p:nvCxnSpPr>
          <p:spPr bwMode="auto">
            <a:xfrm>
              <a:off x="44958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8" name="*GRIDLINE01*Gerade Verbindung 557" hidden="1"/>
            <p:cNvCxnSpPr/>
            <p:nvPr userDrawn="1"/>
          </p:nvCxnSpPr>
          <p:spPr bwMode="auto">
            <a:xfrm>
              <a:off x="46482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9" name="*GRIDLINE01*Gerade Verbindung 558" hidden="1"/>
            <p:cNvCxnSpPr/>
            <p:nvPr userDrawn="1"/>
          </p:nvCxnSpPr>
          <p:spPr bwMode="auto">
            <a:xfrm>
              <a:off x="48006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0" name="*GRIDLINE01*Gerade Verbindung 559" hidden="1"/>
            <p:cNvCxnSpPr/>
            <p:nvPr userDrawn="1"/>
          </p:nvCxnSpPr>
          <p:spPr bwMode="auto">
            <a:xfrm>
              <a:off x="49530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1" name="*GRIDLINE01*Gerade Verbindung 560" hidden="1"/>
            <p:cNvCxnSpPr/>
            <p:nvPr userDrawn="1"/>
          </p:nvCxnSpPr>
          <p:spPr bwMode="auto">
            <a:xfrm>
              <a:off x="51054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2" name="*GRIDLINE01*Gerade Verbindung 561" hidden="1"/>
            <p:cNvCxnSpPr/>
            <p:nvPr userDrawn="1"/>
          </p:nvCxnSpPr>
          <p:spPr bwMode="auto">
            <a:xfrm>
              <a:off x="52578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3" name="*GRIDLINE01*Gerade Verbindung 562" hidden="1"/>
            <p:cNvCxnSpPr/>
            <p:nvPr userDrawn="1"/>
          </p:nvCxnSpPr>
          <p:spPr bwMode="auto">
            <a:xfrm>
              <a:off x="54102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4" name="*GRIDLINE01*Gerade Verbindung 563" hidden="1"/>
            <p:cNvCxnSpPr/>
            <p:nvPr userDrawn="1"/>
          </p:nvCxnSpPr>
          <p:spPr bwMode="auto">
            <a:xfrm>
              <a:off x="55626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5" name="*GRIDLINE01*Gerade Verbindung 564" hidden="1"/>
            <p:cNvCxnSpPr/>
            <p:nvPr userDrawn="1"/>
          </p:nvCxnSpPr>
          <p:spPr bwMode="auto">
            <a:xfrm>
              <a:off x="57150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6" name="*GRIDLINE01*Gerade Verbindung 565" hidden="1"/>
            <p:cNvCxnSpPr/>
            <p:nvPr userDrawn="1"/>
          </p:nvCxnSpPr>
          <p:spPr bwMode="auto">
            <a:xfrm>
              <a:off x="58674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7" name="*GRIDLINE01*Gerade Verbindung 566" hidden="1"/>
            <p:cNvCxnSpPr/>
            <p:nvPr userDrawn="1"/>
          </p:nvCxnSpPr>
          <p:spPr bwMode="auto">
            <a:xfrm>
              <a:off x="60198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8" name="*GRIDLINE01*Gerade Verbindung 567" hidden="1"/>
            <p:cNvCxnSpPr/>
            <p:nvPr userDrawn="1"/>
          </p:nvCxnSpPr>
          <p:spPr bwMode="auto">
            <a:xfrm>
              <a:off x="61722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9" name="*GRIDLINE01*Gerade Verbindung 568" hidden="1"/>
            <p:cNvCxnSpPr/>
            <p:nvPr userDrawn="1"/>
          </p:nvCxnSpPr>
          <p:spPr bwMode="auto">
            <a:xfrm>
              <a:off x="63246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0" name="*GRIDLINE01*Gerade Verbindung 569" hidden="1"/>
            <p:cNvCxnSpPr/>
            <p:nvPr userDrawn="1"/>
          </p:nvCxnSpPr>
          <p:spPr bwMode="auto">
            <a:xfrm>
              <a:off x="64770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1" name="*GRIDLINE01*Gerade Verbindung 570" hidden="1"/>
            <p:cNvCxnSpPr/>
            <p:nvPr userDrawn="1"/>
          </p:nvCxnSpPr>
          <p:spPr bwMode="auto">
            <a:xfrm>
              <a:off x="66294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2" name="*GRIDLINE01*Gerade Verbindung 571" hidden="1"/>
            <p:cNvCxnSpPr/>
            <p:nvPr userDrawn="1"/>
          </p:nvCxnSpPr>
          <p:spPr bwMode="auto">
            <a:xfrm>
              <a:off x="67818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3" name="*GRIDLINE01*Gerade Verbindung 572" hidden="1"/>
            <p:cNvCxnSpPr/>
            <p:nvPr userDrawn="1"/>
          </p:nvCxnSpPr>
          <p:spPr bwMode="auto">
            <a:xfrm>
              <a:off x="69342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4" name="*GRIDLINE01*Gerade Verbindung 573" hidden="1"/>
            <p:cNvCxnSpPr/>
            <p:nvPr userDrawn="1"/>
          </p:nvCxnSpPr>
          <p:spPr bwMode="auto">
            <a:xfrm>
              <a:off x="70866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5" name="*GRIDLINE01*Gerade Verbindung 574" hidden="1"/>
            <p:cNvCxnSpPr/>
            <p:nvPr userDrawn="1"/>
          </p:nvCxnSpPr>
          <p:spPr bwMode="auto">
            <a:xfrm>
              <a:off x="72390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6" name="*GRIDLINE01*Gerade Verbindung 575" hidden="1"/>
            <p:cNvCxnSpPr/>
            <p:nvPr userDrawn="1"/>
          </p:nvCxnSpPr>
          <p:spPr bwMode="auto">
            <a:xfrm>
              <a:off x="73914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7" name="*GRIDLINE01*Gerade Verbindung 576" hidden="1"/>
            <p:cNvCxnSpPr/>
            <p:nvPr userDrawn="1"/>
          </p:nvCxnSpPr>
          <p:spPr bwMode="auto">
            <a:xfrm>
              <a:off x="75438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8" name="*GRIDLINE01*Gerade Verbindung 577" hidden="1"/>
            <p:cNvCxnSpPr/>
            <p:nvPr userDrawn="1"/>
          </p:nvCxnSpPr>
          <p:spPr bwMode="auto">
            <a:xfrm>
              <a:off x="76962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9" name="*GRIDLINE01*Gerade Verbindung 578" hidden="1"/>
            <p:cNvCxnSpPr/>
            <p:nvPr userDrawn="1"/>
          </p:nvCxnSpPr>
          <p:spPr bwMode="auto">
            <a:xfrm>
              <a:off x="78486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0" name="*GRIDLINE01*Gerade Verbindung 579" hidden="1"/>
            <p:cNvCxnSpPr/>
            <p:nvPr userDrawn="1"/>
          </p:nvCxnSpPr>
          <p:spPr bwMode="auto">
            <a:xfrm>
              <a:off x="80010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1" name="*GRIDLINE01*Gerade Verbindung 580" hidden="1"/>
            <p:cNvCxnSpPr/>
            <p:nvPr userDrawn="1"/>
          </p:nvCxnSpPr>
          <p:spPr bwMode="auto">
            <a:xfrm>
              <a:off x="81534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2" name="*GRIDLINE01*Gerade Verbindung 581" hidden="1"/>
            <p:cNvCxnSpPr/>
            <p:nvPr userDrawn="1"/>
          </p:nvCxnSpPr>
          <p:spPr bwMode="auto">
            <a:xfrm>
              <a:off x="83058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3" name="*GRIDLINE01*Gerade Verbindung 582" hidden="1"/>
            <p:cNvCxnSpPr/>
            <p:nvPr userDrawn="1"/>
          </p:nvCxnSpPr>
          <p:spPr bwMode="auto">
            <a:xfrm>
              <a:off x="84582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4" name="*GRIDLINE01*Gerade Verbindung 583" hidden="1"/>
            <p:cNvCxnSpPr/>
            <p:nvPr userDrawn="1"/>
          </p:nvCxnSpPr>
          <p:spPr bwMode="auto">
            <a:xfrm>
              <a:off x="8610600" y="1828800"/>
              <a:ext cx="0" cy="45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5" name="*GRIDLINE01*Gerade Verbindung 584" hidden="1"/>
            <p:cNvCxnSpPr/>
            <p:nvPr userDrawn="1"/>
          </p:nvCxnSpPr>
          <p:spPr bwMode="auto">
            <a:xfrm>
              <a:off x="381000" y="19812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6" name="*GRIDLINE01*Gerade Verbindung 585" hidden="1"/>
            <p:cNvCxnSpPr/>
            <p:nvPr userDrawn="1"/>
          </p:nvCxnSpPr>
          <p:spPr bwMode="auto">
            <a:xfrm>
              <a:off x="381000" y="21336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7" name="*GRIDLINE01*Gerade Verbindung 586" hidden="1"/>
            <p:cNvCxnSpPr/>
            <p:nvPr userDrawn="1"/>
          </p:nvCxnSpPr>
          <p:spPr bwMode="auto">
            <a:xfrm>
              <a:off x="381000" y="22860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*GRIDLINE01*Gerade Verbindung 587" hidden="1"/>
            <p:cNvCxnSpPr/>
            <p:nvPr userDrawn="1"/>
          </p:nvCxnSpPr>
          <p:spPr bwMode="auto">
            <a:xfrm>
              <a:off x="381000" y="24384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9" name="*GRIDLINE01*Gerade Verbindung 588" hidden="1"/>
            <p:cNvCxnSpPr/>
            <p:nvPr userDrawn="1"/>
          </p:nvCxnSpPr>
          <p:spPr bwMode="auto">
            <a:xfrm>
              <a:off x="381000" y="25908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0" name="*GRIDLINE01*Gerade Verbindung 589" hidden="1"/>
            <p:cNvCxnSpPr/>
            <p:nvPr userDrawn="1"/>
          </p:nvCxnSpPr>
          <p:spPr bwMode="auto">
            <a:xfrm>
              <a:off x="381000" y="27432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1" name="*GRIDLINE01*Gerade Verbindung 590" hidden="1"/>
            <p:cNvCxnSpPr/>
            <p:nvPr userDrawn="1"/>
          </p:nvCxnSpPr>
          <p:spPr bwMode="auto">
            <a:xfrm>
              <a:off x="381000" y="28956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2" name="*GRIDLINE01*Gerade Verbindung 591" hidden="1"/>
            <p:cNvCxnSpPr/>
            <p:nvPr userDrawn="1"/>
          </p:nvCxnSpPr>
          <p:spPr bwMode="auto">
            <a:xfrm>
              <a:off x="381000" y="30480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3" name="*GRIDLINE01*Gerade Verbindung 592" hidden="1"/>
            <p:cNvCxnSpPr/>
            <p:nvPr userDrawn="1"/>
          </p:nvCxnSpPr>
          <p:spPr bwMode="auto">
            <a:xfrm>
              <a:off x="381000" y="32004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*GRIDLINE01*Gerade Verbindung 593" hidden="1"/>
            <p:cNvCxnSpPr/>
            <p:nvPr userDrawn="1"/>
          </p:nvCxnSpPr>
          <p:spPr bwMode="auto">
            <a:xfrm>
              <a:off x="381000" y="33528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5" name="*GRIDLINE01*Gerade Verbindung 594" hidden="1"/>
            <p:cNvCxnSpPr/>
            <p:nvPr userDrawn="1"/>
          </p:nvCxnSpPr>
          <p:spPr bwMode="auto">
            <a:xfrm>
              <a:off x="381000" y="35052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6" name="*GRIDLINE01*Gerade Verbindung 595" hidden="1"/>
            <p:cNvCxnSpPr/>
            <p:nvPr userDrawn="1"/>
          </p:nvCxnSpPr>
          <p:spPr bwMode="auto">
            <a:xfrm>
              <a:off x="381000" y="36576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7" name="*GRIDLINE01*Gerade Verbindung 596" hidden="1"/>
            <p:cNvCxnSpPr/>
            <p:nvPr userDrawn="1"/>
          </p:nvCxnSpPr>
          <p:spPr bwMode="auto">
            <a:xfrm>
              <a:off x="381000" y="38100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8" name="*GRIDLINE01*Gerade Verbindung 597" hidden="1"/>
            <p:cNvCxnSpPr/>
            <p:nvPr userDrawn="1"/>
          </p:nvCxnSpPr>
          <p:spPr bwMode="auto">
            <a:xfrm>
              <a:off x="381000" y="39624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*GRIDLINE01*Gerade Verbindung 598" hidden="1"/>
            <p:cNvCxnSpPr/>
            <p:nvPr userDrawn="1"/>
          </p:nvCxnSpPr>
          <p:spPr bwMode="auto">
            <a:xfrm>
              <a:off x="381000" y="41148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0" name="*GRIDLINE01*Gerade Verbindung 599" hidden="1"/>
            <p:cNvCxnSpPr/>
            <p:nvPr userDrawn="1"/>
          </p:nvCxnSpPr>
          <p:spPr bwMode="auto">
            <a:xfrm>
              <a:off x="381000" y="42672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1" name="*GRIDLINE01*Gerade Verbindung 600" hidden="1"/>
            <p:cNvCxnSpPr/>
            <p:nvPr userDrawn="1"/>
          </p:nvCxnSpPr>
          <p:spPr bwMode="auto">
            <a:xfrm>
              <a:off x="381000" y="44196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2" name="*GRIDLINE01*Gerade Verbindung 601" hidden="1"/>
            <p:cNvCxnSpPr/>
            <p:nvPr userDrawn="1"/>
          </p:nvCxnSpPr>
          <p:spPr bwMode="auto">
            <a:xfrm>
              <a:off x="381000" y="45720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3" name="*GRIDLINE01*Gerade Verbindung 602" hidden="1"/>
            <p:cNvCxnSpPr/>
            <p:nvPr userDrawn="1"/>
          </p:nvCxnSpPr>
          <p:spPr bwMode="auto">
            <a:xfrm>
              <a:off x="381000" y="47244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4" name="*GRIDLINE01*Gerade Verbindung 603" hidden="1"/>
            <p:cNvCxnSpPr/>
            <p:nvPr userDrawn="1"/>
          </p:nvCxnSpPr>
          <p:spPr bwMode="auto">
            <a:xfrm>
              <a:off x="381000" y="48768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5" name="*GRIDLINE01*Gerade Verbindung 604" hidden="1"/>
            <p:cNvCxnSpPr/>
            <p:nvPr userDrawn="1"/>
          </p:nvCxnSpPr>
          <p:spPr bwMode="auto">
            <a:xfrm>
              <a:off x="381000" y="50292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6" name="*GRIDLINE01*Gerade Verbindung 605" hidden="1"/>
            <p:cNvCxnSpPr/>
            <p:nvPr userDrawn="1"/>
          </p:nvCxnSpPr>
          <p:spPr bwMode="auto">
            <a:xfrm>
              <a:off x="381000" y="51816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7" name="*GRIDLINE01*Gerade Verbindung 606" hidden="1"/>
            <p:cNvCxnSpPr/>
            <p:nvPr userDrawn="1"/>
          </p:nvCxnSpPr>
          <p:spPr bwMode="auto">
            <a:xfrm>
              <a:off x="381000" y="53340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8" name="*GRIDLINE01*Gerade Verbindung 607" hidden="1"/>
            <p:cNvCxnSpPr/>
            <p:nvPr userDrawn="1"/>
          </p:nvCxnSpPr>
          <p:spPr bwMode="auto">
            <a:xfrm>
              <a:off x="381000" y="54864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9" name="*GRIDLINE01*Gerade Verbindung 608" hidden="1"/>
            <p:cNvCxnSpPr/>
            <p:nvPr userDrawn="1"/>
          </p:nvCxnSpPr>
          <p:spPr bwMode="auto">
            <a:xfrm>
              <a:off x="381000" y="56388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0" name="*GRIDLINE01*Gerade Verbindung 609" hidden="1"/>
            <p:cNvCxnSpPr/>
            <p:nvPr userDrawn="1"/>
          </p:nvCxnSpPr>
          <p:spPr bwMode="auto">
            <a:xfrm>
              <a:off x="381000" y="57912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1" name="*GRIDLINE01*Gerade Verbindung 610" hidden="1"/>
            <p:cNvCxnSpPr/>
            <p:nvPr userDrawn="1"/>
          </p:nvCxnSpPr>
          <p:spPr bwMode="auto">
            <a:xfrm>
              <a:off x="381000" y="59436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2" name="*GRIDLINE01*Gerade Verbindung 611" hidden="1"/>
            <p:cNvCxnSpPr/>
            <p:nvPr userDrawn="1"/>
          </p:nvCxnSpPr>
          <p:spPr bwMode="auto">
            <a:xfrm>
              <a:off x="381000" y="60960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3" name="*GRIDLINE01*Gerade Verbindung 612" hidden="1"/>
            <p:cNvCxnSpPr/>
            <p:nvPr userDrawn="1"/>
          </p:nvCxnSpPr>
          <p:spPr bwMode="auto">
            <a:xfrm>
              <a:off x="381000" y="6248400"/>
              <a:ext cx="838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AEB2B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2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0">
          <a:solidFill>
            <a:srgbClr val="8080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0"/>
        </a:spcBef>
        <a:spcAft>
          <a:spcPts val="90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0"/>
        </a:spcBef>
        <a:spcAft>
          <a:spcPts val="900"/>
        </a:spcAft>
        <a:buClr>
          <a:schemeClr val="tx1"/>
        </a:buClr>
        <a:buChar char="-"/>
        <a:defRPr>
          <a:solidFill>
            <a:schemeClr val="tx1"/>
          </a:solidFill>
          <a:latin typeface="+mn-lt"/>
        </a:defRPr>
      </a:lvl2pPr>
      <a:lvl3pPr marL="560388" indent="-177800" algn="l" rtl="0" eaLnBrk="1" fontAlgn="base" hangingPunct="1">
        <a:spcBef>
          <a:spcPct val="0"/>
        </a:spcBef>
        <a:spcAft>
          <a:spcPts val="900"/>
        </a:spcAft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561975" indent="809625" algn="l" rtl="0" eaLnBrk="1" fontAlgn="base" hangingPunct="1">
        <a:spcBef>
          <a:spcPct val="0"/>
        </a:spcBef>
        <a:spcAft>
          <a:spcPts val="900"/>
        </a:spcAft>
        <a:buSzPct val="75000"/>
        <a:buFont typeface="Wingdings" pitchFamily="2" charset="2"/>
        <a:defRPr>
          <a:solidFill>
            <a:schemeClr val="tx1"/>
          </a:solidFill>
          <a:latin typeface="+mn-lt"/>
        </a:defRPr>
      </a:lvl4pPr>
      <a:lvl5pPr marL="2284413" indent="-4556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5pPr>
      <a:lvl6pPr marL="27416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6pPr>
      <a:lvl7pPr marL="31988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7pPr>
      <a:lvl8pPr marL="36560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8pPr>
      <a:lvl9pPr marL="41132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Titelseite PPT_Original_ne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5800" y="3200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000" y="3421063"/>
            <a:ext cx="179388" cy="5937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5600" tIns="75600" rIns="75600" bIns="43200" anchor="ctr"/>
          <a:lstStyle/>
          <a:p>
            <a:pPr algn="ctr" eaLnBrk="0" hangingPunct="0">
              <a:defRPr/>
            </a:pPr>
            <a:endParaRPr lang="de-DE"/>
          </a:p>
        </p:txBody>
      </p:sp>
      <p:pic>
        <p:nvPicPr>
          <p:cNvPr id="9" name="Picture 13" descr="BST_neutral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457200"/>
            <a:ext cx="32385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Gerade Verbindung 12"/>
          <p:cNvCxnSpPr/>
          <p:nvPr/>
        </p:nvCxnSpPr>
        <p:spPr>
          <a:xfrm>
            <a:off x="342900" y="4683125"/>
            <a:ext cx="84582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4648200" y="0"/>
            <a:ext cx="4495800" cy="1447800"/>
          </a:xfrm>
          <a:prstGeom prst="rect">
            <a:avLst/>
          </a:prstGeom>
          <a:solidFill>
            <a:srgbClr val="0127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10" descr="BST_P288_4c_negativ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698500"/>
            <a:ext cx="3240000" cy="408772"/>
          </a:xfrm>
          <a:prstGeom prst="rect">
            <a:avLst/>
          </a:prstGeom>
        </p:spPr>
      </p:pic>
      <p:pic>
        <p:nvPicPr>
          <p:cNvPr id="15" name="Bild 10" descr="BERT_Logo_Reformkompass-EN_4c negativ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00" y="4816800"/>
            <a:ext cx="3013022" cy="90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542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0" y="0"/>
            <a:ext cx="9144000" cy="1447800"/>
          </a:xfrm>
          <a:prstGeom prst="rect">
            <a:avLst/>
          </a:prstGeom>
          <a:solidFill>
            <a:srgbClr val="0127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rgbClr val="001558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rgbClr val="498F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8" descr="BST_P288_4c_negativ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469900"/>
            <a:ext cx="3240000" cy="408772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10" descr="BERT_Logo_Reformkompass-EN_4c negativ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" y="140400"/>
            <a:ext cx="2773892" cy="83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356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-documents.net/our-common-future.pdf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-documents.net/our-common-future.pdf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0.xml"/><Relationship Id="rId7" Type="http://schemas.openxmlformats.org/officeDocument/2006/relationships/slide" Target="slide2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to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ReformCompass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developing</a:t>
            </a:r>
            <a:r>
              <a:rPr lang="de-DE" dirty="0" smtClean="0"/>
              <a:t> </a:t>
            </a:r>
            <a:r>
              <a:rPr lang="de-DE" dirty="0" err="1" smtClean="0"/>
              <a:t>sustainability</a:t>
            </a:r>
            <a:r>
              <a:rPr lang="de-DE" dirty="0" smtClean="0"/>
              <a:t> </a:t>
            </a:r>
            <a:r>
              <a:rPr lang="de-DE" dirty="0" err="1" smtClean="0"/>
              <a:t>strategies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0" y="5206253"/>
            <a:ext cx="3695700" cy="1028700"/>
          </a:xfrm>
        </p:spPr>
        <p:txBody>
          <a:bodyPr/>
          <a:lstStyle/>
          <a:p>
            <a:r>
              <a:rPr lang="de-DE" dirty="0" smtClean="0"/>
              <a:t>Prof. Dr. Isabella Proeller</a:t>
            </a:r>
          </a:p>
          <a:p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Potsdam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31" descr="BERT_Phase1_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0" y="1879599"/>
            <a:ext cx="8316000" cy="467979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4" name="Gruppierung 33"/>
          <p:cNvGrpSpPr/>
          <p:nvPr/>
        </p:nvGrpSpPr>
        <p:grpSpPr>
          <a:xfrm>
            <a:off x="413280" y="1333700"/>
            <a:ext cx="8317440" cy="523475"/>
            <a:chOff x="413280" y="1333700"/>
            <a:chExt cx="8317440" cy="523475"/>
          </a:xfrm>
        </p:grpSpPr>
        <p:sp>
          <p:nvSpPr>
            <p:cNvPr id="10" name="Rechteck 9"/>
            <p:cNvSpPr/>
            <p:nvPr/>
          </p:nvSpPr>
          <p:spPr bwMode="auto">
            <a:xfrm>
              <a:off x="413280" y="1603375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209580" y="1333700"/>
              <a:ext cx="2724840" cy="523475"/>
              <a:chOff x="413280" y="1333700"/>
              <a:chExt cx="2724840" cy="523475"/>
            </a:xfrm>
            <a:solidFill>
              <a:srgbClr val="0A59A1"/>
            </a:solidFill>
          </p:grpSpPr>
          <p:sp>
            <p:nvSpPr>
              <p:cNvPr id="12" name="Rechteck 11"/>
              <p:cNvSpPr/>
              <p:nvPr/>
            </p:nvSpPr>
            <p:spPr bwMode="auto">
              <a:xfrm>
                <a:off x="413280" y="1333700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auto">
              <a:xfrm>
                <a:off x="413280" y="1603375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uppierung 13"/>
            <p:cNvGrpSpPr/>
            <p:nvPr/>
          </p:nvGrpSpPr>
          <p:grpSpPr>
            <a:xfrm>
              <a:off x="6005880" y="1333700"/>
              <a:ext cx="2724840" cy="523475"/>
              <a:chOff x="413280" y="1333700"/>
              <a:chExt cx="2724840" cy="523475"/>
            </a:xfrm>
            <a:solidFill>
              <a:srgbClr val="488DCA"/>
            </a:solidFill>
          </p:grpSpPr>
          <p:sp>
            <p:nvSpPr>
              <p:cNvPr id="15" name="Rechteck 14"/>
              <p:cNvSpPr/>
              <p:nvPr/>
            </p:nvSpPr>
            <p:spPr bwMode="auto">
              <a:xfrm>
                <a:off x="413280" y="1333700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auto">
              <a:xfrm>
                <a:off x="413280" y="1603375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Textfeld 22"/>
            <p:cNvSpPr txBox="1"/>
            <p:nvPr/>
          </p:nvSpPr>
          <p:spPr>
            <a:xfrm>
              <a:off x="4422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Fostering a culture of innovation</a:t>
              </a: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413280" y="1333700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422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OMPETENCE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2385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Strengthening communication abilities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2385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OMMUNICATION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0348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Guaranteeing implementation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0348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APABILITY TO IMPLEMENT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3238500" y="1983346"/>
            <a:ext cx="2667000" cy="4851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500" b="1" dirty="0" smtClean="0">
                <a:solidFill>
                  <a:schemeClr val="bg1"/>
                </a:solidFill>
              </a:rPr>
              <a:t>STRATEGY GROUP</a:t>
            </a:r>
          </a:p>
          <a:p>
            <a:pPr algn="ctr">
              <a:lnSpc>
                <a:spcPts val="1900"/>
              </a:lnSpc>
            </a:pPr>
            <a:r>
              <a:rPr lang="en-US" sz="1500" dirty="0" smtClean="0">
                <a:solidFill>
                  <a:schemeClr val="bg1"/>
                </a:solidFill>
              </a:rPr>
              <a:t>PHASE 1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33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21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>
            <a:hlinkClick r:id="rId5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>
            <a:hlinkClick r:id="rId4" action="ppaction://hlinksldjump"/>
          </p:cNvPr>
          <p:cNvSpPr/>
          <p:nvPr/>
        </p:nvSpPr>
        <p:spPr bwMode="auto">
          <a:xfrm>
            <a:off x="4298459" y="2905369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eck 37">
            <a:hlinkClick r:id="rId5" action="ppaction://hlinksldjump"/>
          </p:cNvPr>
          <p:cNvSpPr/>
          <p:nvPr/>
        </p:nvSpPr>
        <p:spPr bwMode="auto">
          <a:xfrm>
            <a:off x="4298459" y="3389915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 bwMode="auto">
          <a:xfrm>
            <a:off x="4298459" y="3888150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33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 34" descr="BERT_Phase1_K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57"/>
          <a:stretch/>
        </p:blipFill>
        <p:spPr>
          <a:xfrm>
            <a:off x="414000" y="4089600"/>
            <a:ext cx="2736000" cy="2436246"/>
          </a:xfrm>
          <a:prstGeom prst="rect">
            <a:avLst/>
          </a:prstGeom>
        </p:spPr>
      </p:pic>
      <p:cxnSp>
        <p:nvCxnSpPr>
          <p:cNvPr id="31" name="Gerade Verbindung 30"/>
          <p:cNvCxnSpPr/>
          <p:nvPr/>
        </p:nvCxnSpPr>
        <p:spPr bwMode="auto">
          <a:xfrm>
            <a:off x="1775700" y="1857175"/>
            <a:ext cx="368" cy="26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4812409"/>
              </p:ext>
            </p:extLst>
          </p:nvPr>
        </p:nvGraphicFramePr>
        <p:xfrm>
          <a:off x="3384550" y="2479910"/>
          <a:ext cx="5155200" cy="24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must the composition of the core group be so that the right competencies are represented?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knowledge is required?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Knowledge of the subject matter, administrative knowledge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or experience with political processes?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sz="1200" dirty="0"/>
                        <a:t>How can know-how internal </a:t>
                      </a:r>
                      <a:br>
                        <a:rPr sz="1200" dirty="0"/>
                      </a:br>
                      <a:r>
                        <a:rPr sz="1200" dirty="0"/>
                        <a:t>to the system be included?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access to external expertise is available?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can this be used and expanded?</a:t>
                      </a:r>
                      <a:r>
                        <a:t/>
                      </a:r>
                      <a:br/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quickly can it be obtained?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uppierung 2"/>
          <p:cNvGrpSpPr/>
          <p:nvPr/>
        </p:nvGrpSpPr>
        <p:grpSpPr>
          <a:xfrm>
            <a:off x="6005880" y="1333700"/>
            <a:ext cx="2724840" cy="523475"/>
            <a:chOff x="6005880" y="1333700"/>
            <a:chExt cx="2724840" cy="523475"/>
          </a:xfrm>
        </p:grpSpPr>
        <p:sp>
          <p:nvSpPr>
            <p:cNvPr id="24" name="Rechteck 23"/>
            <p:cNvSpPr/>
            <p:nvPr/>
          </p:nvSpPr>
          <p:spPr bwMode="auto">
            <a:xfrm>
              <a:off x="6005880" y="1333700"/>
              <a:ext cx="2724840" cy="253800"/>
            </a:xfrm>
            <a:prstGeom prst="rect">
              <a:avLst/>
            </a:prstGeom>
            <a:solidFill>
              <a:srgbClr val="80807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005880" y="1603375"/>
              <a:ext cx="2724840" cy="253800"/>
            </a:xfrm>
            <a:prstGeom prst="rect">
              <a:avLst/>
            </a:prstGeom>
            <a:solidFill>
              <a:srgbClr val="A3A3A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413280" y="1333700"/>
            <a:ext cx="8288520" cy="523475"/>
            <a:chOff x="413280" y="1333700"/>
            <a:chExt cx="8288520" cy="523475"/>
          </a:xfrm>
        </p:grpSpPr>
        <p:sp>
          <p:nvSpPr>
            <p:cNvPr id="14" name="Rechteck 13"/>
            <p:cNvSpPr/>
            <p:nvPr/>
          </p:nvSpPr>
          <p:spPr bwMode="auto">
            <a:xfrm>
              <a:off x="413280" y="1603375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209580" y="1333700"/>
              <a:ext cx="2724840" cy="523475"/>
              <a:chOff x="3209580" y="1333700"/>
              <a:chExt cx="2724840" cy="523475"/>
            </a:xfrm>
          </p:grpSpPr>
          <p:sp>
            <p:nvSpPr>
              <p:cNvPr id="26" name="Rechteck 25"/>
              <p:cNvSpPr/>
              <p:nvPr/>
            </p:nvSpPr>
            <p:spPr bwMode="auto">
              <a:xfrm>
                <a:off x="3209580" y="1333700"/>
                <a:ext cx="2724840" cy="253800"/>
              </a:xfrm>
              <a:prstGeom prst="rect">
                <a:avLst/>
              </a:prstGeom>
              <a:solidFill>
                <a:srgbClr val="80807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3209580" y="1603375"/>
                <a:ext cx="2724840" cy="253800"/>
              </a:xfrm>
              <a:prstGeom prst="rect">
                <a:avLst/>
              </a:prstGeom>
              <a:solidFill>
                <a:srgbClr val="A3A3A3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4422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Fostering a culture of innovation</a:t>
              </a: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413280" y="1333700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422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OMPETENCE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2385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Strengthening communication abilities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2385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OMMUNICATION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0348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Guaranteeing implementation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0348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APABILITY TO IMPLEMENT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hteck 32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14350" y="2552700"/>
            <a:ext cx="2355850" cy="1105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Include internal expertise </a:t>
            </a:r>
            <a:endParaRPr lang="en-US" sz="1200" dirty="0" smtClean="0"/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 smtClean="0"/>
              <a:t>Expand access to external knowledge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Develop personnel capacities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478800" y="4179600"/>
            <a:ext cx="25908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STRATEGY GROUP</a:t>
            </a: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1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6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hteck 29">
            <a:hlinkClick r:id="rId4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>
            <a:hlinkClick r:id="rId5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eck 37">
            <a:hlinkClick r:id="rId6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9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 35" descr="BERT_Phase1_K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48" name="Gewinkelte Verbindung 47"/>
          <p:cNvCxnSpPr>
            <a:stCxn id="27" idx="2"/>
          </p:cNvCxnSpPr>
          <p:nvPr/>
        </p:nvCxnSpPr>
        <p:spPr bwMode="auto">
          <a:xfrm rot="5400000">
            <a:off x="3042172" y="591071"/>
            <a:ext cx="263725" cy="279593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4132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5526086"/>
              </p:ext>
            </p:extLst>
          </p:nvPr>
        </p:nvGraphicFramePr>
        <p:xfrm>
          <a:off x="3384550" y="2479910"/>
          <a:ext cx="5155200" cy="206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Does the strategic core group have sufficient resources for communication?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Have stable communication channels been set up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that ensure the flow of information?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Have the strategic core group and its alliance partners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agreed on uniform core messages?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the communication instruments in line with each other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in terms of content and schedule?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422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Fostering a culture of innovation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209580" y="1333700"/>
            <a:ext cx="2724840" cy="253800"/>
          </a:xfrm>
          <a:prstGeom prst="rect">
            <a:avLst/>
          </a:prstGeom>
          <a:solidFill>
            <a:srgbClr val="0057A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57A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209580" y="1603375"/>
            <a:ext cx="2724840" cy="253800"/>
          </a:xfrm>
          <a:prstGeom prst="rect">
            <a:avLst/>
          </a:prstGeom>
          <a:solidFill>
            <a:srgbClr val="0057A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6005880" y="1333700"/>
            <a:ext cx="2724840" cy="523475"/>
            <a:chOff x="6005880" y="1333700"/>
            <a:chExt cx="2724840" cy="523475"/>
          </a:xfrm>
        </p:grpSpPr>
        <p:sp>
          <p:nvSpPr>
            <p:cNvPr id="24" name="Rechteck 23"/>
            <p:cNvSpPr/>
            <p:nvPr/>
          </p:nvSpPr>
          <p:spPr bwMode="auto">
            <a:xfrm>
              <a:off x="6005880" y="1333700"/>
              <a:ext cx="2724840" cy="253800"/>
            </a:xfrm>
            <a:prstGeom prst="rect">
              <a:avLst/>
            </a:prstGeom>
            <a:solidFill>
              <a:srgbClr val="80807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005880" y="1603375"/>
              <a:ext cx="2724840" cy="253800"/>
            </a:xfrm>
            <a:prstGeom prst="rect">
              <a:avLst/>
            </a:prstGeom>
            <a:solidFill>
              <a:srgbClr val="A3A3A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Rechteck 17"/>
          <p:cNvSpPr/>
          <p:nvPr/>
        </p:nvSpPr>
        <p:spPr bwMode="auto">
          <a:xfrm>
            <a:off x="4132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2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OMPETENCE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85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Strengthening communication abilities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385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OMMUNICATION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348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Guaranteeing implementation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348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APABILITY TO IMPLEMENT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514350" y="2552700"/>
            <a:ext cx="2355850" cy="6485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Adjust communication resources and competencies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Coordinate communication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78800" y="4179600"/>
            <a:ext cx="25908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STRATEGY GROUP</a:t>
            </a: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1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7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>
            <a:hlinkClick r:id="rId4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>
            <a:hlinkClick r:id="rId5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eck 37">
            <a:hlinkClick r:id="rId6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4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 35" descr="BERT_Phase1_K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11" name="Gewinkelte Verbindung 10"/>
          <p:cNvCxnSpPr>
            <a:stCxn id="25" idx="2"/>
          </p:cNvCxnSpPr>
          <p:nvPr/>
        </p:nvCxnSpPr>
        <p:spPr bwMode="auto">
          <a:xfrm rot="5400000">
            <a:off x="4440322" y="-807079"/>
            <a:ext cx="263725" cy="559223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4132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00441457"/>
              </p:ext>
            </p:extLst>
          </p:nvPr>
        </p:nvGraphicFramePr>
        <p:xfrm>
          <a:off x="3384550" y="2479910"/>
          <a:ext cx="5155200" cy="2023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Which actors strengthen the implementation of the reform and enhance cooperation in the core group?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Which cooperations and networking with other influential committees and bodies are helpful?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can public opinion be continuously scanned?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can changes in sentiment of important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actors be identified early on?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422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Fostering a culture of innovation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2095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57A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2095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005880" y="1333700"/>
            <a:ext cx="2724840" cy="253800"/>
          </a:xfrm>
          <a:prstGeom prst="rect">
            <a:avLst/>
          </a:prstGeom>
          <a:solidFill>
            <a:srgbClr val="4A8EC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6005880" y="1603375"/>
            <a:ext cx="2724840" cy="253800"/>
          </a:xfrm>
          <a:prstGeom prst="rect">
            <a:avLst/>
          </a:prstGeom>
          <a:solidFill>
            <a:srgbClr val="4A8EC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132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2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OMPETENCE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85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Strengthening communication abilities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385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OMMUNICATION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348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Guaranteeing implementation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348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APABILITY TO IMPLEMENT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514350" y="2552700"/>
            <a:ext cx="2355850" cy="1105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Network actors across departments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 smtClean="0"/>
              <a:t>Develop a conflict early warning system</a:t>
            </a:r>
          </a:p>
          <a:p>
            <a:pPr>
              <a:lnSpc>
                <a:spcPts val="1500"/>
              </a:lnSpc>
              <a:spcAft>
                <a:spcPts val="567"/>
              </a:spcAft>
            </a:pPr>
            <a:endParaRPr lang="en-US" sz="1200" dirty="0"/>
          </a:p>
        </p:txBody>
      </p:sp>
      <p:sp>
        <p:nvSpPr>
          <p:cNvPr id="30" name="Rechteck 29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78800" y="4179600"/>
            <a:ext cx="25908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STRATEGY GROUP</a:t>
            </a: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1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7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>
            <a:hlinkClick r:id="rId4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5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eck 37">
            <a:hlinkClick r:id="rId6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86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 descr="BERT_Phase2_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879200"/>
            <a:ext cx="8316000" cy="467979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34" name="Gruppierung 33"/>
          <p:cNvGrpSpPr/>
          <p:nvPr/>
        </p:nvGrpSpPr>
        <p:grpSpPr>
          <a:xfrm>
            <a:off x="413280" y="1333700"/>
            <a:ext cx="8317440" cy="523475"/>
            <a:chOff x="413280" y="1333700"/>
            <a:chExt cx="8317440" cy="523475"/>
          </a:xfrm>
        </p:grpSpPr>
        <p:sp>
          <p:nvSpPr>
            <p:cNvPr id="10" name="Rechteck 9"/>
            <p:cNvSpPr/>
            <p:nvPr/>
          </p:nvSpPr>
          <p:spPr bwMode="auto">
            <a:xfrm>
              <a:off x="413280" y="1603375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209580" y="1333700"/>
              <a:ext cx="2724840" cy="523475"/>
              <a:chOff x="413280" y="1333700"/>
              <a:chExt cx="2724840" cy="523475"/>
            </a:xfrm>
            <a:solidFill>
              <a:srgbClr val="0A59A1"/>
            </a:solidFill>
          </p:grpSpPr>
          <p:sp>
            <p:nvSpPr>
              <p:cNvPr id="12" name="Rechteck 11"/>
              <p:cNvSpPr/>
              <p:nvPr/>
            </p:nvSpPr>
            <p:spPr bwMode="auto">
              <a:xfrm>
                <a:off x="413280" y="1333700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auto">
              <a:xfrm>
                <a:off x="413280" y="1603375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uppierung 13"/>
            <p:cNvGrpSpPr/>
            <p:nvPr/>
          </p:nvGrpSpPr>
          <p:grpSpPr>
            <a:xfrm>
              <a:off x="6005880" y="1333700"/>
              <a:ext cx="2724840" cy="523475"/>
              <a:chOff x="413280" y="1333700"/>
              <a:chExt cx="2724840" cy="523475"/>
            </a:xfrm>
            <a:solidFill>
              <a:srgbClr val="488DCA"/>
            </a:solidFill>
          </p:grpSpPr>
          <p:sp>
            <p:nvSpPr>
              <p:cNvPr id="15" name="Rechteck 14"/>
              <p:cNvSpPr/>
              <p:nvPr/>
            </p:nvSpPr>
            <p:spPr bwMode="auto">
              <a:xfrm>
                <a:off x="413280" y="1333700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auto">
              <a:xfrm>
                <a:off x="413280" y="1603375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Textfeld 22"/>
            <p:cNvSpPr txBox="1"/>
            <p:nvPr/>
          </p:nvSpPr>
          <p:spPr>
            <a:xfrm>
              <a:off x="4422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Picking up on future-related issues</a:t>
              </a: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413280" y="1333700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422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OMPETENCE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2385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Fostering a desire for reform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2385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OMMUNICATION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0348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Calculating the chances of success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0348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APABILITY TO IMPLEMENT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3238500" y="1983346"/>
            <a:ext cx="2667000" cy="4851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500" b="1" dirty="0" smtClean="0">
                <a:solidFill>
                  <a:schemeClr val="bg1"/>
                </a:solidFill>
              </a:rPr>
              <a:t>AGENDA SETTING</a:t>
            </a:r>
          </a:p>
          <a:p>
            <a:pPr algn="ctr">
              <a:lnSpc>
                <a:spcPts val="1900"/>
              </a:lnSpc>
            </a:pPr>
            <a:r>
              <a:rPr lang="en-US" sz="1500" dirty="0" smtClean="0">
                <a:solidFill>
                  <a:schemeClr val="bg1"/>
                </a:solidFill>
              </a:rPr>
              <a:t>PHASE 2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32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21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>
            <a:hlinkClick r:id="rId5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>
            <a:hlinkClick r:id="rId4" action="ppaction://hlinksldjump"/>
          </p:cNvPr>
          <p:cNvSpPr/>
          <p:nvPr/>
        </p:nvSpPr>
        <p:spPr bwMode="auto">
          <a:xfrm>
            <a:off x="4298459" y="2905369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eck 37">
            <a:hlinkClick r:id="rId5" action="ppaction://hlinksldjump"/>
          </p:cNvPr>
          <p:cNvSpPr/>
          <p:nvPr/>
        </p:nvSpPr>
        <p:spPr bwMode="auto">
          <a:xfrm>
            <a:off x="4298459" y="3389915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 bwMode="auto">
          <a:xfrm>
            <a:off x="4298459" y="3888150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 35" descr="BERT_Phase2_K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31" name="Gerade Verbindung 30"/>
          <p:cNvCxnSpPr/>
          <p:nvPr/>
        </p:nvCxnSpPr>
        <p:spPr bwMode="auto">
          <a:xfrm>
            <a:off x="1775700" y="1857175"/>
            <a:ext cx="368" cy="26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7575459"/>
              </p:ext>
            </p:extLst>
          </p:nvPr>
        </p:nvGraphicFramePr>
        <p:xfrm>
          <a:off x="3384550" y="2479910"/>
          <a:ext cx="5155200" cy="333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is the status of the current academic debate? </a:t>
                      </a: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Which long-term trends are forecast by academia?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internal knowledge is already available on the topic?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are the attitudes to this topic in one's own faction and party?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are the interests of the population and what are the interests of the lobby groups?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is the topic discussed in public?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potential conflicting interests and competing objectives are there?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risks are and what is the time requirement?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uppierung 2"/>
          <p:cNvGrpSpPr/>
          <p:nvPr/>
        </p:nvGrpSpPr>
        <p:grpSpPr>
          <a:xfrm>
            <a:off x="6005880" y="1333700"/>
            <a:ext cx="2724840" cy="523475"/>
            <a:chOff x="6005880" y="1333700"/>
            <a:chExt cx="2724840" cy="523475"/>
          </a:xfrm>
        </p:grpSpPr>
        <p:sp>
          <p:nvSpPr>
            <p:cNvPr id="24" name="Rechteck 23"/>
            <p:cNvSpPr/>
            <p:nvPr/>
          </p:nvSpPr>
          <p:spPr bwMode="auto">
            <a:xfrm>
              <a:off x="6005880" y="1333700"/>
              <a:ext cx="2724840" cy="253800"/>
            </a:xfrm>
            <a:prstGeom prst="rect">
              <a:avLst/>
            </a:prstGeom>
            <a:solidFill>
              <a:srgbClr val="80807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005880" y="1603375"/>
              <a:ext cx="2724840" cy="253800"/>
            </a:xfrm>
            <a:prstGeom prst="rect">
              <a:avLst/>
            </a:prstGeom>
            <a:solidFill>
              <a:srgbClr val="A3A3A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413280" y="1333700"/>
            <a:ext cx="8288520" cy="523475"/>
            <a:chOff x="413280" y="1333700"/>
            <a:chExt cx="8288520" cy="523475"/>
          </a:xfrm>
        </p:grpSpPr>
        <p:sp>
          <p:nvSpPr>
            <p:cNvPr id="14" name="Rechteck 13"/>
            <p:cNvSpPr/>
            <p:nvPr/>
          </p:nvSpPr>
          <p:spPr bwMode="auto">
            <a:xfrm>
              <a:off x="413280" y="1603375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209580" y="1333700"/>
              <a:ext cx="2724840" cy="523475"/>
              <a:chOff x="3209580" y="1333700"/>
              <a:chExt cx="2724840" cy="523475"/>
            </a:xfrm>
          </p:grpSpPr>
          <p:sp>
            <p:nvSpPr>
              <p:cNvPr id="26" name="Rechteck 25"/>
              <p:cNvSpPr/>
              <p:nvPr/>
            </p:nvSpPr>
            <p:spPr bwMode="auto">
              <a:xfrm>
                <a:off x="3209580" y="1333700"/>
                <a:ext cx="2724840" cy="253800"/>
              </a:xfrm>
              <a:prstGeom prst="rect">
                <a:avLst/>
              </a:prstGeom>
              <a:solidFill>
                <a:srgbClr val="80807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3209580" y="1603375"/>
                <a:ext cx="2724840" cy="253800"/>
              </a:xfrm>
              <a:prstGeom prst="rect">
                <a:avLst/>
              </a:prstGeom>
              <a:solidFill>
                <a:srgbClr val="A3A3A3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4422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Picking up on future-related issues</a:t>
              </a: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413280" y="1333700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422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OMPETENCE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2385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Fostering a desire for reform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2385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OMMUNICATION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0348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Calculating the chances of success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0348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APABILITY TO IMPLEMENT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hteck 32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14350" y="2552700"/>
            <a:ext cx="2355850" cy="913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Identify the need for reform early on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Analyze the specific problem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Clarify the direction of the reform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478800" y="4179600"/>
            <a:ext cx="25908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>
                <a:solidFill>
                  <a:schemeClr val="bg1"/>
                </a:solidFill>
              </a:rPr>
              <a:t>AGENDA SETTING</a:t>
            </a: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2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7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hteck 29">
            <a:hlinkClick r:id="rId4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5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eck 37">
            <a:hlinkClick r:id="rId6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236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 36" descr="BERT_Phase2_K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48" name="Gewinkelte Verbindung 47"/>
          <p:cNvCxnSpPr>
            <a:stCxn id="27" idx="2"/>
          </p:cNvCxnSpPr>
          <p:nvPr/>
        </p:nvCxnSpPr>
        <p:spPr bwMode="auto">
          <a:xfrm rot="5400000">
            <a:off x="3042172" y="591071"/>
            <a:ext cx="263725" cy="279593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4132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268568"/>
              </p:ext>
            </p:extLst>
          </p:nvPr>
        </p:nvGraphicFramePr>
        <p:xfrm>
          <a:off x="3384550" y="2479910"/>
          <a:ext cx="5155200" cy="342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Is the reform linked to the basic convictions of one's own party?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Has one's own party and the faction been informed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and included in the work on the intended reform?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sz="1200" dirty="0"/>
                        <a:t>Has the reform issue already been discussed in public</a:t>
                      </a: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or must an awareness of the problems still be created?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Which media players, which multipliers can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be won over as implementing actors?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Can the core arguments be supported academically?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would the costs be if the reform is not implemented?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Does the reform referred to social discussions and overarching values?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the positive effects highlighted?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422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Picking up on future-related issues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209580" y="1333700"/>
            <a:ext cx="2724840" cy="253800"/>
          </a:xfrm>
          <a:prstGeom prst="rect">
            <a:avLst/>
          </a:prstGeom>
          <a:solidFill>
            <a:srgbClr val="0057A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57A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209580" y="1603375"/>
            <a:ext cx="2724840" cy="253800"/>
          </a:xfrm>
          <a:prstGeom prst="rect">
            <a:avLst/>
          </a:prstGeom>
          <a:solidFill>
            <a:srgbClr val="0057A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6005880" y="1333700"/>
            <a:ext cx="2724840" cy="523475"/>
            <a:chOff x="6005880" y="1333700"/>
            <a:chExt cx="2724840" cy="523475"/>
          </a:xfrm>
        </p:grpSpPr>
        <p:sp>
          <p:nvSpPr>
            <p:cNvPr id="24" name="Rechteck 23"/>
            <p:cNvSpPr/>
            <p:nvPr/>
          </p:nvSpPr>
          <p:spPr bwMode="auto">
            <a:xfrm>
              <a:off x="6005880" y="1333700"/>
              <a:ext cx="2724840" cy="253800"/>
            </a:xfrm>
            <a:prstGeom prst="rect">
              <a:avLst/>
            </a:prstGeom>
            <a:solidFill>
              <a:srgbClr val="80807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005880" y="1603375"/>
              <a:ext cx="2724840" cy="253800"/>
            </a:xfrm>
            <a:prstGeom prst="rect">
              <a:avLst/>
            </a:prstGeom>
            <a:solidFill>
              <a:srgbClr val="A3A3A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Rechteck 17"/>
          <p:cNvSpPr/>
          <p:nvPr/>
        </p:nvSpPr>
        <p:spPr bwMode="auto">
          <a:xfrm>
            <a:off x="4132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2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OMPETENCE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85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Fostering a desire for reform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385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OMMUNICATION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348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Calculating the chances of success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348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APABILITY TO IMPLEMENT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514350" y="2552700"/>
            <a:ext cx="2355850" cy="721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Create awareness of the problem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Establish interpretive paradigms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Communicate the central ideas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78800" y="4179600"/>
            <a:ext cx="25908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>
                <a:solidFill>
                  <a:schemeClr val="bg1"/>
                </a:solidFill>
              </a:rPr>
              <a:t>AGENDA SETTING</a:t>
            </a: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2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8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>
            <a:hlinkClick r:id="rId5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>
            <a:hlinkClick r:id="rId6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36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 36" descr="BERT_Phase2_K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11" name="Gewinkelte Verbindung 10"/>
          <p:cNvCxnSpPr>
            <a:stCxn id="25" idx="2"/>
          </p:cNvCxnSpPr>
          <p:nvPr/>
        </p:nvCxnSpPr>
        <p:spPr bwMode="auto">
          <a:xfrm rot="5400000">
            <a:off x="4440322" y="-807079"/>
            <a:ext cx="263725" cy="559223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4132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7023320"/>
              </p:ext>
            </p:extLst>
          </p:nvPr>
        </p:nvGraphicFramePr>
        <p:xfrm>
          <a:off x="3384550" y="2479910"/>
          <a:ext cx="5155200" cy="36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Does a current development open up a window of opportunity for reform that can be used?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are others doing?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interests do they pursue?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concepts do they have?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Does a future-related issue bring sufficient profiling potential for the actors and the party?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What options do potential opponents have to torpedo reforms?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could opponents </a:t>
                      </a:r>
                      <a:r>
                        <a:rPr lang="de-DE" sz="1200" b="0" smtClean="0">
                          <a:solidFill>
                            <a:schemeClr val="tx1"/>
                          </a:solidFill>
                        </a:rPr>
                        <a:t>succeed in mobilizing </a:t>
                      </a: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the public against the reform?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How wide are the negotiation corridors and what are the chances of the reform succeeding?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are the limits of one's own willingness to compromise?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422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Picking up on future-related issues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2095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57A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2095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005880" y="1333700"/>
            <a:ext cx="2724840" cy="253800"/>
          </a:xfrm>
          <a:prstGeom prst="rect">
            <a:avLst/>
          </a:prstGeom>
          <a:solidFill>
            <a:srgbClr val="4A8EC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6005880" y="1603375"/>
            <a:ext cx="2724840" cy="253800"/>
          </a:xfrm>
          <a:prstGeom prst="rect">
            <a:avLst/>
          </a:prstGeom>
          <a:solidFill>
            <a:srgbClr val="4A8EC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132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2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OMPETENCE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85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Fostering a desire for reform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385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OMMUNICATION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348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Calculating the chances of success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348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APABILITY TO IMPLEMENT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514350" y="2552700"/>
            <a:ext cx="2355850" cy="1371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 smtClean="0"/>
              <a:t>Identify windows of opportunity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 smtClean="0"/>
              <a:t>Determine profiling opportunities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 smtClean="0"/>
              <a:t>Define negotiation corridors</a:t>
            </a:r>
          </a:p>
          <a:p>
            <a:pPr>
              <a:lnSpc>
                <a:spcPts val="1500"/>
              </a:lnSpc>
              <a:spcAft>
                <a:spcPts val="567"/>
              </a:spcAft>
            </a:pPr>
            <a:endParaRPr lang="en-US" sz="1200" dirty="0"/>
          </a:p>
        </p:txBody>
      </p:sp>
      <p:sp>
        <p:nvSpPr>
          <p:cNvPr id="30" name="Rechteck 29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78800" y="4179600"/>
            <a:ext cx="25908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>
                <a:solidFill>
                  <a:schemeClr val="bg1"/>
                </a:solidFill>
              </a:rPr>
              <a:t>AGENDA SETTING</a:t>
            </a: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2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8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5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>
            <a:hlinkClick r:id="rId6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2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 28" descr="BERT_Phase3_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879200"/>
            <a:ext cx="8316000" cy="467979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34" name="Gruppierung 33"/>
          <p:cNvGrpSpPr/>
          <p:nvPr/>
        </p:nvGrpSpPr>
        <p:grpSpPr>
          <a:xfrm>
            <a:off x="413280" y="1333700"/>
            <a:ext cx="8317440" cy="523475"/>
            <a:chOff x="413280" y="1333700"/>
            <a:chExt cx="8317440" cy="523475"/>
          </a:xfrm>
        </p:grpSpPr>
        <p:sp>
          <p:nvSpPr>
            <p:cNvPr id="10" name="Rechteck 9"/>
            <p:cNvSpPr/>
            <p:nvPr/>
          </p:nvSpPr>
          <p:spPr bwMode="auto">
            <a:xfrm>
              <a:off x="413280" y="1603375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209580" y="1333700"/>
              <a:ext cx="2724840" cy="523475"/>
              <a:chOff x="413280" y="1333700"/>
              <a:chExt cx="2724840" cy="523475"/>
            </a:xfrm>
            <a:solidFill>
              <a:srgbClr val="0A59A1"/>
            </a:solidFill>
          </p:grpSpPr>
          <p:sp>
            <p:nvSpPr>
              <p:cNvPr id="12" name="Rechteck 11"/>
              <p:cNvSpPr/>
              <p:nvPr/>
            </p:nvSpPr>
            <p:spPr bwMode="auto">
              <a:xfrm>
                <a:off x="413280" y="1333700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auto">
              <a:xfrm>
                <a:off x="413280" y="1603375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uppierung 13"/>
            <p:cNvGrpSpPr/>
            <p:nvPr/>
          </p:nvGrpSpPr>
          <p:grpSpPr>
            <a:xfrm>
              <a:off x="6005880" y="1333700"/>
              <a:ext cx="2724840" cy="523475"/>
              <a:chOff x="413280" y="1333700"/>
              <a:chExt cx="2724840" cy="523475"/>
            </a:xfrm>
            <a:solidFill>
              <a:srgbClr val="488DCA"/>
            </a:solidFill>
          </p:grpSpPr>
          <p:sp>
            <p:nvSpPr>
              <p:cNvPr id="15" name="Rechteck 14"/>
              <p:cNvSpPr/>
              <p:nvPr/>
            </p:nvSpPr>
            <p:spPr bwMode="auto">
              <a:xfrm>
                <a:off x="413280" y="1333700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auto">
              <a:xfrm>
                <a:off x="413280" y="1603375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Textfeld 22"/>
            <p:cNvSpPr txBox="1"/>
            <p:nvPr/>
          </p:nvSpPr>
          <p:spPr>
            <a:xfrm>
              <a:off x="4422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Formulating reform plans</a:t>
              </a: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413280" y="1333700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422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OMPETENCE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2385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Building trust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2385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OMMUNICATION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0348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Obtaining majority support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0348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APABILITY TO IMPLEMENT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3238500" y="1972728"/>
            <a:ext cx="2667000" cy="728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500" b="1" dirty="0" smtClean="0">
                <a:solidFill>
                  <a:schemeClr val="bg1"/>
                </a:solidFill>
              </a:rPr>
              <a:t>FORMULATING AND</a:t>
            </a:r>
          </a:p>
          <a:p>
            <a:pPr algn="ctr">
              <a:lnSpc>
                <a:spcPts val="1900"/>
              </a:lnSpc>
            </a:pPr>
            <a:r>
              <a:rPr lang="en-US" sz="1500" b="1" dirty="0" smtClean="0">
                <a:solidFill>
                  <a:schemeClr val="bg1"/>
                </a:solidFill>
              </a:rPr>
              <a:t>DECISION-MAKING</a:t>
            </a:r>
          </a:p>
          <a:p>
            <a:pPr algn="ctr">
              <a:lnSpc>
                <a:spcPts val="1900"/>
              </a:lnSpc>
            </a:pPr>
            <a:r>
              <a:rPr lang="en-US" sz="1500" dirty="0" smtClean="0">
                <a:solidFill>
                  <a:schemeClr val="bg1"/>
                </a:solidFill>
              </a:rPr>
              <a:t>PHASE 3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30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21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eck 31">
            <a:hlinkClick r:id="rId5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>
            <a:hlinkClick r:id="rId6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>
            <a:hlinkClick r:id="rId4" action="ppaction://hlinksldjump"/>
          </p:cNvPr>
          <p:cNvSpPr/>
          <p:nvPr/>
        </p:nvSpPr>
        <p:spPr bwMode="auto">
          <a:xfrm>
            <a:off x="4298459" y="2905369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eck 37">
            <a:hlinkClick r:id="rId5" action="ppaction://hlinksldjump"/>
          </p:cNvPr>
          <p:cNvSpPr/>
          <p:nvPr/>
        </p:nvSpPr>
        <p:spPr bwMode="auto">
          <a:xfrm>
            <a:off x="4298459" y="3389915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 bwMode="auto">
          <a:xfrm>
            <a:off x="4298459" y="3888150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91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 36" descr="BERT_Phase3_K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31" name="Gerade Verbindung 30"/>
          <p:cNvCxnSpPr/>
          <p:nvPr/>
        </p:nvCxnSpPr>
        <p:spPr bwMode="auto">
          <a:xfrm>
            <a:off x="1775700" y="1857175"/>
            <a:ext cx="368" cy="26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7358239"/>
              </p:ext>
            </p:extLst>
          </p:nvPr>
        </p:nvGraphicFramePr>
        <p:xfrm>
          <a:off x="3384550" y="2479910"/>
          <a:ext cx="5155200" cy="3274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is the problem solved in other countries?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do the experts say, what do the implement patient actors say, what are the facts?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do I use this for the reform?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Can effectiveness tests be carried out in the form of pilot projects?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are the options for action and alternative solutions?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can the intended reform be divided up into individual steps?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is the advantage of a "grand reform"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and what is the advantage of a reform undertaken in small steps?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Is a time schedule for the intended reform available?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uppierung 2"/>
          <p:cNvGrpSpPr/>
          <p:nvPr/>
        </p:nvGrpSpPr>
        <p:grpSpPr>
          <a:xfrm>
            <a:off x="6005880" y="1333700"/>
            <a:ext cx="2724840" cy="523475"/>
            <a:chOff x="6005880" y="1333700"/>
            <a:chExt cx="2724840" cy="523475"/>
          </a:xfrm>
        </p:grpSpPr>
        <p:sp>
          <p:nvSpPr>
            <p:cNvPr id="24" name="Rechteck 23"/>
            <p:cNvSpPr/>
            <p:nvPr/>
          </p:nvSpPr>
          <p:spPr bwMode="auto">
            <a:xfrm>
              <a:off x="6005880" y="1333700"/>
              <a:ext cx="2724840" cy="253800"/>
            </a:xfrm>
            <a:prstGeom prst="rect">
              <a:avLst/>
            </a:prstGeom>
            <a:solidFill>
              <a:srgbClr val="80807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005880" y="1603375"/>
              <a:ext cx="2724840" cy="253800"/>
            </a:xfrm>
            <a:prstGeom prst="rect">
              <a:avLst/>
            </a:prstGeom>
            <a:solidFill>
              <a:srgbClr val="A3A3A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413280" y="1333700"/>
            <a:ext cx="8288520" cy="523475"/>
            <a:chOff x="413280" y="1333700"/>
            <a:chExt cx="8288520" cy="523475"/>
          </a:xfrm>
        </p:grpSpPr>
        <p:sp>
          <p:nvSpPr>
            <p:cNvPr id="14" name="Rechteck 13"/>
            <p:cNvSpPr/>
            <p:nvPr/>
          </p:nvSpPr>
          <p:spPr bwMode="auto">
            <a:xfrm>
              <a:off x="413280" y="1603375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209580" y="1333700"/>
              <a:ext cx="2724840" cy="523475"/>
              <a:chOff x="3209580" y="1333700"/>
              <a:chExt cx="2724840" cy="523475"/>
            </a:xfrm>
          </p:grpSpPr>
          <p:sp>
            <p:nvSpPr>
              <p:cNvPr id="26" name="Rechteck 25"/>
              <p:cNvSpPr/>
              <p:nvPr/>
            </p:nvSpPr>
            <p:spPr bwMode="auto">
              <a:xfrm>
                <a:off x="3209580" y="1333700"/>
                <a:ext cx="2724840" cy="253800"/>
              </a:xfrm>
              <a:prstGeom prst="rect">
                <a:avLst/>
              </a:prstGeom>
              <a:solidFill>
                <a:srgbClr val="80807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3209580" y="1603375"/>
                <a:ext cx="2724840" cy="253800"/>
              </a:xfrm>
              <a:prstGeom prst="rect">
                <a:avLst/>
              </a:prstGeom>
              <a:solidFill>
                <a:srgbClr val="A3A3A3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4422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Formulating reform plans</a:t>
              </a: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413280" y="1333700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422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OMPETENCE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2385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Building trust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2385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OMMUNICATION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0348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Obtaining majority support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0348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APABILITY TO IMPLEMENT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hteck 32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14350" y="2552700"/>
            <a:ext cx="2355850" cy="1105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Sound out options for action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Evaluate alternative solutions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Draft a reform plan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78800" y="4141516"/>
            <a:ext cx="2590800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FORMULATING AND</a:t>
            </a:r>
          </a:p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DECISION-MAKING</a:t>
            </a:r>
            <a:endParaRPr lang="en-US" sz="1300" b="1" dirty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3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8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hteck 29">
            <a:hlinkClick r:id="rId4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5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hteck 40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78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spcAft>
                <a:spcPts val="1800"/>
              </a:spcAft>
              <a:buFont typeface="+mj-lt"/>
              <a:buAutoNum type="arabicParenR"/>
            </a:pPr>
            <a:r>
              <a:rPr lang="en-US" b="1" dirty="0" smtClean="0"/>
              <a:t>Sustainability Strategies</a:t>
            </a:r>
            <a:br>
              <a:rPr lang="en-US" b="1" dirty="0" smtClean="0"/>
            </a:br>
            <a:r>
              <a:rPr dirty="0" smtClean="0"/>
              <a:t/>
            </a:r>
            <a:br>
              <a:rPr dirty="0" smtClean="0"/>
            </a:br>
            <a:r>
              <a:rPr lang="de-DE" sz="1600" dirty="0" err="1" smtClean="0"/>
              <a:t>Sustainability</a:t>
            </a:r>
            <a:r>
              <a:rPr lang="de-DE" sz="1600" dirty="0" smtClean="0"/>
              <a:t> </a:t>
            </a:r>
            <a:r>
              <a:rPr lang="en-US" sz="1600" dirty="0" smtClean="0"/>
              <a:t>Strategies should comprise the various </a:t>
            </a:r>
            <a:r>
              <a:rPr lang="en-US" sz="1600" dirty="0" err="1" smtClean="0"/>
              <a:t>sectoral</a:t>
            </a:r>
            <a:r>
              <a:rPr lang="en-US" sz="1600" dirty="0" smtClean="0"/>
              <a:t> economic, social and environmental policies and have a </a:t>
            </a:r>
            <a:r>
              <a:rPr lang="en-US" sz="1600" dirty="0" err="1" smtClean="0"/>
              <a:t>longterm</a:t>
            </a:r>
            <a:r>
              <a:rPr lang="en-US" sz="1600" dirty="0" smtClean="0"/>
              <a:t> perspective.</a:t>
            </a:r>
          </a:p>
          <a:p>
            <a:pPr marL="360000" indent="-360000">
              <a:spcAft>
                <a:spcPts val="1800"/>
              </a:spcAft>
              <a:buFont typeface="+mj-lt"/>
              <a:buAutoNum type="arabicParenR"/>
            </a:pPr>
            <a:r>
              <a:rPr lang="en-US" b="1" dirty="0" err="1" smtClean="0"/>
              <a:t>ReformCompass</a:t>
            </a:r>
            <a:r>
              <a:rPr lang="en-US" b="1" dirty="0" smtClean="0"/>
              <a:t> – The Strategy Instrument</a:t>
            </a:r>
            <a:br>
              <a:rPr lang="en-US" b="1" dirty="0" smtClean="0"/>
            </a:br>
            <a:r>
              <a:rPr dirty="0"/>
              <a:t/>
            </a:r>
            <a:br>
              <a:rPr dirty="0"/>
            </a:br>
            <a:r>
              <a:rPr lang="en-US" sz="1600" dirty="0" smtClean="0"/>
              <a:t>The </a:t>
            </a:r>
            <a:r>
              <a:rPr lang="en-US" sz="1600" dirty="0" err="1" smtClean="0"/>
              <a:t>ReformCompass</a:t>
            </a:r>
            <a:r>
              <a:rPr lang="en-US" sz="1600" dirty="0" smtClean="0"/>
              <a:t> serves equally to develop strategic competence as well as analyze strengths and weaknesses in political reform and organizational change processes.</a:t>
            </a:r>
          </a:p>
          <a:p>
            <a:pPr marL="360000" indent="-360000">
              <a:spcAft>
                <a:spcPts val="1800"/>
              </a:spcAft>
              <a:buFont typeface="+mj-lt"/>
              <a:buAutoNum type="arabicParenR"/>
            </a:pPr>
            <a:r>
              <a:rPr lang="en-US" b="1" dirty="0" smtClean="0"/>
              <a:t>How to use the </a:t>
            </a:r>
            <a:r>
              <a:rPr lang="en-US" b="1" dirty="0" err="1" smtClean="0"/>
              <a:t>ReformCompass</a:t>
            </a:r>
            <a:r>
              <a:rPr lang="en-US" b="1" dirty="0" smtClean="0"/>
              <a:t> for developing a sustainability strategy</a:t>
            </a:r>
            <a:br>
              <a:rPr lang="en-US" b="1" dirty="0" smtClean="0"/>
            </a:br>
            <a:r>
              <a:rPr dirty="0"/>
              <a:t/>
            </a:r>
            <a:br>
              <a:rPr dirty="0"/>
            </a:br>
            <a:r>
              <a:rPr lang="en-US" sz="1600" dirty="0" smtClean="0"/>
              <a:t>The </a:t>
            </a:r>
            <a:r>
              <a:rPr lang="en-US" sz="1600" dirty="0" err="1" smtClean="0"/>
              <a:t>ReformCompass</a:t>
            </a:r>
            <a:r>
              <a:rPr lang="en-US" sz="1600" dirty="0" smtClean="0"/>
              <a:t> can be used to develop sustainability strategies or to analyze strengths and weaknesses of sustainability reform in the public sector.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447" y="838200"/>
            <a:ext cx="8382000" cy="381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 36" descr="BERT_Phase3_K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48" name="Gewinkelte Verbindung 47"/>
          <p:cNvCxnSpPr>
            <a:stCxn id="27" idx="2"/>
          </p:cNvCxnSpPr>
          <p:nvPr/>
        </p:nvCxnSpPr>
        <p:spPr bwMode="auto">
          <a:xfrm rot="5400000">
            <a:off x="3042172" y="591071"/>
            <a:ext cx="263725" cy="279593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4132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1092333"/>
              </p:ext>
            </p:extLst>
          </p:nvPr>
        </p:nvGraphicFramePr>
        <p:xfrm>
          <a:off x="3384550" y="2479910"/>
          <a:ext cx="5155200" cy="331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are suitable times for communicating internally and externally?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do I bring my own party and employees on board?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are citizens informed?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can dialog be developed and established?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the winners and gains emphasized,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and positive language used?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the reform plans presented and justified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as the best workable solution?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Is it clear what is possible,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changes and what doesn't?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Our milestones also communicated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in addition to the overall goal?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422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Formulating reform plans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209580" y="1333700"/>
            <a:ext cx="2724840" cy="253800"/>
          </a:xfrm>
          <a:prstGeom prst="rect">
            <a:avLst/>
          </a:prstGeom>
          <a:solidFill>
            <a:srgbClr val="0057A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57A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209580" y="1603375"/>
            <a:ext cx="2724840" cy="253800"/>
          </a:xfrm>
          <a:prstGeom prst="rect">
            <a:avLst/>
          </a:prstGeom>
          <a:solidFill>
            <a:srgbClr val="0057A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6005880" y="1333700"/>
            <a:ext cx="2724840" cy="523475"/>
            <a:chOff x="6005880" y="1333700"/>
            <a:chExt cx="2724840" cy="523475"/>
          </a:xfrm>
        </p:grpSpPr>
        <p:sp>
          <p:nvSpPr>
            <p:cNvPr id="24" name="Rechteck 23"/>
            <p:cNvSpPr/>
            <p:nvPr/>
          </p:nvSpPr>
          <p:spPr bwMode="auto">
            <a:xfrm>
              <a:off x="6005880" y="1333700"/>
              <a:ext cx="2724840" cy="253800"/>
            </a:xfrm>
            <a:prstGeom prst="rect">
              <a:avLst/>
            </a:prstGeom>
            <a:solidFill>
              <a:srgbClr val="80807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005880" y="1603375"/>
              <a:ext cx="2724840" cy="253800"/>
            </a:xfrm>
            <a:prstGeom prst="rect">
              <a:avLst/>
            </a:prstGeom>
            <a:solidFill>
              <a:srgbClr val="A3A3A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Rechteck 17"/>
          <p:cNvSpPr/>
          <p:nvPr/>
        </p:nvSpPr>
        <p:spPr bwMode="auto">
          <a:xfrm>
            <a:off x="4132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2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OMPETENCE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85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Building trust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385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OMMUNICATION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348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Obtaining majority support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348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APABILITY TO IMPLEMENT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514350" y="2552700"/>
            <a:ext cx="2355850" cy="1371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Communicate credibility </a:t>
            </a:r>
            <a:endParaRPr lang="en-US" sz="1200" dirty="0" smtClean="0"/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Use clear and positive reform language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Generate realistic expectations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Establish dialog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78800" y="4141516"/>
            <a:ext cx="2590800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FORMULATING AND</a:t>
            </a:r>
          </a:p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DECISION-MAKING</a:t>
            </a:r>
            <a:endParaRPr lang="en-US" sz="1300" b="1" dirty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3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8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>
            <a:hlinkClick r:id="rId5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>
            <a:hlinkClick r:id="rId6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81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 35" descr="BERT_Phase3_K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11" name="Gewinkelte Verbindung 10"/>
          <p:cNvCxnSpPr>
            <a:stCxn id="25" idx="2"/>
          </p:cNvCxnSpPr>
          <p:nvPr/>
        </p:nvCxnSpPr>
        <p:spPr bwMode="auto">
          <a:xfrm rot="5400000">
            <a:off x="4440322" y="-807079"/>
            <a:ext cx="263725" cy="559223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4132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21</a:t>
            </a:fld>
            <a:endParaRPr lang="en-US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422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Formulating reform plans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2095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57A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2095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005880" y="1333700"/>
            <a:ext cx="2724840" cy="253800"/>
          </a:xfrm>
          <a:prstGeom prst="rect">
            <a:avLst/>
          </a:prstGeom>
          <a:solidFill>
            <a:srgbClr val="4A8EC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6005880" y="1603375"/>
            <a:ext cx="2724840" cy="253800"/>
          </a:xfrm>
          <a:prstGeom prst="rect">
            <a:avLst/>
          </a:prstGeom>
          <a:solidFill>
            <a:srgbClr val="4A8EC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132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2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OMPETENCE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85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Building trust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385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OMMUNICATION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348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Obtaining majority support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348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APABILITY TO IMPLEMENT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514350" y="2552700"/>
            <a:ext cx="2355850" cy="913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Choose negotiation strategies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Win alliance partners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Ensure public agreement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6739710"/>
              </p:ext>
            </p:extLst>
          </p:nvPr>
        </p:nvGraphicFramePr>
        <p:xfrm>
          <a:off x="3384550" y="2479910"/>
          <a:ext cx="5155200" cy="3450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Can quick successes be realised with the reform?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Have participation procedures been carried out?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do we handle suggestions for improvement and changes?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Can the reform be broken down to individual steps so that quick successes are achievable and that the core of the reform remains intact?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Have the key decision-makers been made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offers for cooperation and profiling?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Has it been decided whether negotiations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will be carried out conflict– or consensus–orientated?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Can potential reform proponents and the public be mobilized?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Can reform opponents be brought around?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Has the participation of those responsible for the implementation of the reform been ensured?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39" name="Gerade Verbindung 38"/>
          <p:cNvCxnSpPr/>
          <p:nvPr/>
        </p:nvCxnSpPr>
        <p:spPr bwMode="auto">
          <a:xfrm>
            <a:off x="3384000" y="24768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feld 39"/>
          <p:cNvSpPr txBox="1"/>
          <p:nvPr/>
        </p:nvSpPr>
        <p:spPr>
          <a:xfrm>
            <a:off x="478800" y="4141516"/>
            <a:ext cx="2590800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FORMULATING AND</a:t>
            </a:r>
          </a:p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DECISION-MAKING</a:t>
            </a:r>
            <a:endParaRPr lang="en-US" sz="1300" b="1" dirty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3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8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>
            <a:hlinkClick r:id="rId5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hteck 40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hteck 41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73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 28" descr="BERT_Phase4_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879200"/>
            <a:ext cx="8316000" cy="467979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34" name="Gruppierung 33"/>
          <p:cNvGrpSpPr/>
          <p:nvPr/>
        </p:nvGrpSpPr>
        <p:grpSpPr>
          <a:xfrm>
            <a:off x="413280" y="1333700"/>
            <a:ext cx="8317440" cy="523475"/>
            <a:chOff x="413280" y="1333700"/>
            <a:chExt cx="8317440" cy="523475"/>
          </a:xfrm>
        </p:grpSpPr>
        <p:sp>
          <p:nvSpPr>
            <p:cNvPr id="10" name="Rechteck 9"/>
            <p:cNvSpPr/>
            <p:nvPr/>
          </p:nvSpPr>
          <p:spPr bwMode="auto">
            <a:xfrm>
              <a:off x="413280" y="1603375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209580" y="1333700"/>
              <a:ext cx="2724840" cy="523475"/>
              <a:chOff x="413280" y="1333700"/>
              <a:chExt cx="2724840" cy="523475"/>
            </a:xfrm>
            <a:solidFill>
              <a:srgbClr val="0A59A1"/>
            </a:solidFill>
          </p:grpSpPr>
          <p:sp>
            <p:nvSpPr>
              <p:cNvPr id="12" name="Rechteck 11"/>
              <p:cNvSpPr/>
              <p:nvPr/>
            </p:nvSpPr>
            <p:spPr bwMode="auto">
              <a:xfrm>
                <a:off x="413280" y="1333700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auto">
              <a:xfrm>
                <a:off x="413280" y="1603375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uppierung 13"/>
            <p:cNvGrpSpPr/>
            <p:nvPr/>
          </p:nvGrpSpPr>
          <p:grpSpPr>
            <a:xfrm>
              <a:off x="6005880" y="1333700"/>
              <a:ext cx="2724840" cy="523475"/>
              <a:chOff x="413280" y="1333700"/>
              <a:chExt cx="2724840" cy="523475"/>
            </a:xfrm>
            <a:solidFill>
              <a:srgbClr val="488DCA"/>
            </a:solidFill>
          </p:grpSpPr>
          <p:sp>
            <p:nvSpPr>
              <p:cNvPr id="15" name="Rechteck 14"/>
              <p:cNvSpPr/>
              <p:nvPr/>
            </p:nvSpPr>
            <p:spPr bwMode="auto">
              <a:xfrm>
                <a:off x="413280" y="1333700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auto">
              <a:xfrm>
                <a:off x="413280" y="1603375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Textfeld 22"/>
            <p:cNvSpPr txBox="1"/>
            <p:nvPr/>
          </p:nvSpPr>
          <p:spPr>
            <a:xfrm>
              <a:off x="4422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Ensuring quality results</a:t>
              </a: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413280" y="1333700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422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OMPETENCE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2385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Connecting with citizens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2385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OMMUNICATION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0348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Mobilizing implementation actors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0348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APABILITY TO IMPLEMENT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3238500" y="1983346"/>
            <a:ext cx="2667000" cy="4851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500" b="1" dirty="0" smtClean="0">
                <a:solidFill>
                  <a:schemeClr val="bg1"/>
                </a:solidFill>
              </a:rPr>
              <a:t>IMPLEMENTATION</a:t>
            </a:r>
          </a:p>
          <a:p>
            <a:pPr algn="ctr">
              <a:lnSpc>
                <a:spcPts val="1900"/>
              </a:lnSpc>
            </a:pPr>
            <a:r>
              <a:rPr lang="en-US" sz="1500" dirty="0" smtClean="0">
                <a:solidFill>
                  <a:schemeClr val="bg1"/>
                </a:solidFill>
              </a:rPr>
              <a:t>PHASE 4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33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21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eck 29">
            <a:hlinkClick r:id="rId5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>
            <a:hlinkClick r:id="rId4" action="ppaction://hlinksldjump"/>
          </p:cNvPr>
          <p:cNvSpPr/>
          <p:nvPr/>
        </p:nvSpPr>
        <p:spPr bwMode="auto">
          <a:xfrm>
            <a:off x="4298459" y="2905369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eck 37">
            <a:hlinkClick r:id="rId5" action="ppaction://hlinksldjump"/>
          </p:cNvPr>
          <p:cNvSpPr/>
          <p:nvPr/>
        </p:nvSpPr>
        <p:spPr bwMode="auto">
          <a:xfrm>
            <a:off x="4298459" y="3389915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 bwMode="auto">
          <a:xfrm>
            <a:off x="4298459" y="3888150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59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 36" descr="BERT_Phase4_K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31" name="Gerade Verbindung 30"/>
          <p:cNvCxnSpPr/>
          <p:nvPr/>
        </p:nvCxnSpPr>
        <p:spPr bwMode="auto">
          <a:xfrm>
            <a:off x="1775700" y="1857175"/>
            <a:ext cx="368" cy="26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509832"/>
              </p:ext>
            </p:extLst>
          </p:nvPr>
        </p:nvGraphicFramePr>
        <p:xfrm>
          <a:off x="3384550" y="2479910"/>
          <a:ext cx="5155200" cy="2806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Has the key goal of the change process been concretely determined?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What do we want to achieve and with which means?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can the measures and performances be coordinated with the needs of citizens in day-to-day life?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the actions of the administration in line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with the effects of the reform?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Have detailed time plans, budgets 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decision-making rules been prepared?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Have management instruments, information measures,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precepts and prohibitions as well as financial incentives been selected?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uppierung 2"/>
          <p:cNvGrpSpPr/>
          <p:nvPr/>
        </p:nvGrpSpPr>
        <p:grpSpPr>
          <a:xfrm>
            <a:off x="6005880" y="1333700"/>
            <a:ext cx="2724840" cy="523475"/>
            <a:chOff x="6005880" y="1333700"/>
            <a:chExt cx="2724840" cy="523475"/>
          </a:xfrm>
        </p:grpSpPr>
        <p:sp>
          <p:nvSpPr>
            <p:cNvPr id="24" name="Rechteck 23"/>
            <p:cNvSpPr/>
            <p:nvPr/>
          </p:nvSpPr>
          <p:spPr bwMode="auto">
            <a:xfrm>
              <a:off x="6005880" y="1333700"/>
              <a:ext cx="2724840" cy="253800"/>
            </a:xfrm>
            <a:prstGeom prst="rect">
              <a:avLst/>
            </a:prstGeom>
            <a:solidFill>
              <a:srgbClr val="80807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005880" y="1603375"/>
              <a:ext cx="2724840" cy="253800"/>
            </a:xfrm>
            <a:prstGeom prst="rect">
              <a:avLst/>
            </a:prstGeom>
            <a:solidFill>
              <a:srgbClr val="A3A3A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413280" y="1333700"/>
            <a:ext cx="8288520" cy="523475"/>
            <a:chOff x="413280" y="1333700"/>
            <a:chExt cx="8288520" cy="523475"/>
          </a:xfrm>
        </p:grpSpPr>
        <p:sp>
          <p:nvSpPr>
            <p:cNvPr id="14" name="Rechteck 13"/>
            <p:cNvSpPr/>
            <p:nvPr/>
          </p:nvSpPr>
          <p:spPr bwMode="auto">
            <a:xfrm>
              <a:off x="413280" y="1603375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209580" y="1333700"/>
              <a:ext cx="2724840" cy="523475"/>
              <a:chOff x="3209580" y="1333700"/>
              <a:chExt cx="2724840" cy="523475"/>
            </a:xfrm>
          </p:grpSpPr>
          <p:sp>
            <p:nvSpPr>
              <p:cNvPr id="26" name="Rechteck 25"/>
              <p:cNvSpPr/>
              <p:nvPr/>
            </p:nvSpPr>
            <p:spPr bwMode="auto">
              <a:xfrm>
                <a:off x="3209580" y="1333700"/>
                <a:ext cx="2724840" cy="253800"/>
              </a:xfrm>
              <a:prstGeom prst="rect">
                <a:avLst/>
              </a:prstGeom>
              <a:solidFill>
                <a:srgbClr val="80807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3209580" y="1603375"/>
                <a:ext cx="2724840" cy="253800"/>
              </a:xfrm>
              <a:prstGeom prst="rect">
                <a:avLst/>
              </a:prstGeom>
              <a:solidFill>
                <a:srgbClr val="A3A3A3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4422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Ensuring quality results</a:t>
              </a: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413280" y="1333700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422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OMPETENCE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2385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Connecting with citizens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2385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OMMUNICATION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0348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Mobilizing implementation actors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0348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APABILITY TO IMPLEMENT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hteck 32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14350" y="2552700"/>
            <a:ext cx="2355850" cy="913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Ensure effectiveness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Determine implementation steps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Choose suitable management instruments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478800" y="4179600"/>
            <a:ext cx="25908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IMPLEMENTATION</a:t>
            </a:r>
            <a:endParaRPr lang="en-US" sz="1300" b="1" dirty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4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8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hteck 29">
            <a:hlinkClick r:id="rId4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5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>
            <a:hlinkClick r:id="rId6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22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 36" descr="BERT_Phase4_K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48" name="Gewinkelte Verbindung 47"/>
          <p:cNvCxnSpPr>
            <a:stCxn id="27" idx="2"/>
          </p:cNvCxnSpPr>
          <p:nvPr/>
        </p:nvCxnSpPr>
        <p:spPr bwMode="auto">
          <a:xfrm rot="5400000">
            <a:off x="3042172" y="591071"/>
            <a:ext cx="263725" cy="279593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4132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0388000"/>
              </p:ext>
            </p:extLst>
          </p:nvPr>
        </p:nvGraphicFramePr>
        <p:xfrm>
          <a:off x="3384550" y="2479910"/>
          <a:ext cx="5155200" cy="327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appropriate are the people who implement the reforms in terms of technical expertise and communication?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citizens communicated with in simple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and easy to understand language?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Has continuous dialog with implementation actors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been ensured?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Are problems in implementation, suggestions and criticism openly discussed with those responsible for implementation?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suggestions for improvement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actively obtained and implemented early on?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successes communicated to the public?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Problems in the implementation mentioned openly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and solutions presented?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422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Ensuring quality results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209580" y="1333700"/>
            <a:ext cx="2724840" cy="253800"/>
          </a:xfrm>
          <a:prstGeom prst="rect">
            <a:avLst/>
          </a:prstGeom>
          <a:solidFill>
            <a:srgbClr val="0057A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57A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209580" y="1603375"/>
            <a:ext cx="2724840" cy="253800"/>
          </a:xfrm>
          <a:prstGeom prst="rect">
            <a:avLst/>
          </a:prstGeom>
          <a:solidFill>
            <a:srgbClr val="0057A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6005880" y="1333700"/>
            <a:ext cx="2724840" cy="523475"/>
            <a:chOff x="6005880" y="1333700"/>
            <a:chExt cx="2724840" cy="523475"/>
          </a:xfrm>
        </p:grpSpPr>
        <p:sp>
          <p:nvSpPr>
            <p:cNvPr id="24" name="Rechteck 23"/>
            <p:cNvSpPr/>
            <p:nvPr/>
          </p:nvSpPr>
          <p:spPr bwMode="auto">
            <a:xfrm>
              <a:off x="6005880" y="1333700"/>
              <a:ext cx="2724840" cy="253800"/>
            </a:xfrm>
            <a:prstGeom prst="rect">
              <a:avLst/>
            </a:prstGeom>
            <a:solidFill>
              <a:srgbClr val="80807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005880" y="1603375"/>
              <a:ext cx="2724840" cy="253800"/>
            </a:xfrm>
            <a:prstGeom prst="rect">
              <a:avLst/>
            </a:prstGeom>
            <a:solidFill>
              <a:srgbClr val="A3A3A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Rechteck 17"/>
          <p:cNvSpPr/>
          <p:nvPr/>
        </p:nvSpPr>
        <p:spPr bwMode="auto">
          <a:xfrm>
            <a:off x="4132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2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OMPETENCE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85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Connecting with citizens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385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OMMUNICATION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348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Mobilizing implementation actors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348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APABILITY TO IMPLEMENT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514350" y="2552700"/>
            <a:ext cx="2355850" cy="840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Ensure communication between citizens, the administration and politics</a:t>
            </a:r>
            <a:endParaRPr lang="en-US" sz="1200" dirty="0" smtClean="0"/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Ensure that processes are transparent</a:t>
            </a:r>
            <a:endParaRPr lang="en-US" sz="1200" dirty="0" smtClean="0"/>
          </a:p>
        </p:txBody>
      </p:sp>
      <p:sp>
        <p:nvSpPr>
          <p:cNvPr id="30" name="Rechteck 29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78800" y="4179600"/>
            <a:ext cx="25908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IMPLEMENTATION</a:t>
            </a:r>
            <a:endParaRPr lang="en-US" sz="1300" b="1" dirty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4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8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>
            <a:hlinkClick r:id="rId5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>
            <a:hlinkClick r:id="rId6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91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 32" descr="BERT_Phase4_K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11" name="Gewinkelte Verbindung 10"/>
          <p:cNvCxnSpPr>
            <a:stCxn id="25" idx="2"/>
          </p:cNvCxnSpPr>
          <p:nvPr/>
        </p:nvCxnSpPr>
        <p:spPr bwMode="auto">
          <a:xfrm rot="5400000">
            <a:off x="4440322" y="-807079"/>
            <a:ext cx="263725" cy="559223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4132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585948"/>
              </p:ext>
            </p:extLst>
          </p:nvPr>
        </p:nvGraphicFramePr>
        <p:xfrm>
          <a:off x="3384550" y="2479910"/>
          <a:ext cx="5155200" cy="258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Do we talk to all the important actors regularly?</a:t>
                      </a: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Are the expertise and needs of relevant stakeholders taken into account?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Is administrative know-how called for?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Does the administration have leeways for their decision-making?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responsible persons nominated and competencies clearly regulated?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Have schedules, budgets and content been determined with binding effect?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422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Ensuring quality results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2095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57A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2095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005880" y="1333700"/>
            <a:ext cx="2724840" cy="253800"/>
          </a:xfrm>
          <a:prstGeom prst="rect">
            <a:avLst/>
          </a:prstGeom>
          <a:solidFill>
            <a:srgbClr val="4A8EC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6005880" y="1603375"/>
            <a:ext cx="2724840" cy="253800"/>
          </a:xfrm>
          <a:prstGeom prst="rect">
            <a:avLst/>
          </a:prstGeom>
          <a:solidFill>
            <a:srgbClr val="4A8EC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132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2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OMPETENCE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85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Connecting with citizens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385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OMMUNICATION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348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Mobilizing implementation actors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348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APABILITY TO IMPLEMENT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514350" y="2552700"/>
            <a:ext cx="2355850" cy="1105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Clarify interactions with relevant actors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Include the administration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/>
              <a:t>Create clear responsibilities</a:t>
            </a:r>
            <a:endParaRPr lang="en-US" sz="1200" dirty="0"/>
          </a:p>
        </p:txBody>
      </p:sp>
      <p:sp>
        <p:nvSpPr>
          <p:cNvPr id="30" name="Rechteck 29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78800" y="4179600"/>
            <a:ext cx="2590800" cy="40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IMPLEMENTATION</a:t>
            </a:r>
            <a:endParaRPr lang="en-US" sz="1300" b="1" dirty="0">
              <a:solidFill>
                <a:schemeClr val="bg1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4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8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5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>
            <a:hlinkClick r:id="rId6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48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 descr="BERT_Phase5_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879200"/>
            <a:ext cx="8316000" cy="467979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34" name="Gruppierung 33"/>
          <p:cNvGrpSpPr/>
          <p:nvPr/>
        </p:nvGrpSpPr>
        <p:grpSpPr>
          <a:xfrm>
            <a:off x="413280" y="1333700"/>
            <a:ext cx="8317440" cy="523475"/>
            <a:chOff x="413280" y="1333700"/>
            <a:chExt cx="8317440" cy="523475"/>
          </a:xfrm>
        </p:grpSpPr>
        <p:sp>
          <p:nvSpPr>
            <p:cNvPr id="10" name="Rechteck 9"/>
            <p:cNvSpPr/>
            <p:nvPr/>
          </p:nvSpPr>
          <p:spPr bwMode="auto">
            <a:xfrm>
              <a:off x="413280" y="1603375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209580" y="1333700"/>
              <a:ext cx="2724840" cy="523475"/>
              <a:chOff x="413280" y="1333700"/>
              <a:chExt cx="2724840" cy="523475"/>
            </a:xfrm>
            <a:solidFill>
              <a:srgbClr val="0A59A1"/>
            </a:solidFill>
          </p:grpSpPr>
          <p:sp>
            <p:nvSpPr>
              <p:cNvPr id="12" name="Rechteck 11"/>
              <p:cNvSpPr/>
              <p:nvPr/>
            </p:nvSpPr>
            <p:spPr bwMode="auto">
              <a:xfrm>
                <a:off x="413280" y="1333700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hteck 12"/>
              <p:cNvSpPr/>
              <p:nvPr/>
            </p:nvSpPr>
            <p:spPr bwMode="auto">
              <a:xfrm>
                <a:off x="413280" y="1603375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uppierung 13"/>
            <p:cNvGrpSpPr/>
            <p:nvPr/>
          </p:nvGrpSpPr>
          <p:grpSpPr>
            <a:xfrm>
              <a:off x="6005880" y="1333700"/>
              <a:ext cx="2724840" cy="523475"/>
              <a:chOff x="413280" y="1333700"/>
              <a:chExt cx="2724840" cy="523475"/>
            </a:xfrm>
            <a:solidFill>
              <a:srgbClr val="488DCA"/>
            </a:solidFill>
          </p:grpSpPr>
          <p:sp>
            <p:nvSpPr>
              <p:cNvPr id="15" name="Rechteck 14"/>
              <p:cNvSpPr/>
              <p:nvPr/>
            </p:nvSpPr>
            <p:spPr bwMode="auto">
              <a:xfrm>
                <a:off x="413280" y="1333700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echteck 15"/>
              <p:cNvSpPr/>
              <p:nvPr/>
            </p:nvSpPr>
            <p:spPr bwMode="auto">
              <a:xfrm>
                <a:off x="413280" y="1603375"/>
                <a:ext cx="2724840" cy="2538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3" name="Textfeld 22"/>
            <p:cNvSpPr txBox="1"/>
            <p:nvPr/>
          </p:nvSpPr>
          <p:spPr>
            <a:xfrm>
              <a:off x="4422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Improving monitoring tools</a:t>
              </a: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413280" y="1333700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422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OMPETENCE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2385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Guaranteeing responsiveness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32385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OMMUNICATION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0348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Keeping options open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0348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APABILITY TO IMPLEMENT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3238500" y="1972728"/>
            <a:ext cx="2667000" cy="728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500" b="1" dirty="0" smtClean="0">
                <a:solidFill>
                  <a:schemeClr val="bg1"/>
                </a:solidFill>
              </a:rPr>
              <a:t>ONGOING</a:t>
            </a:r>
          </a:p>
          <a:p>
            <a:pPr algn="ctr">
              <a:lnSpc>
                <a:spcPts val="1900"/>
              </a:lnSpc>
            </a:pPr>
            <a:r>
              <a:rPr lang="en-US" sz="1500" b="1" dirty="0" smtClean="0">
                <a:solidFill>
                  <a:schemeClr val="bg1"/>
                </a:solidFill>
              </a:rPr>
              <a:t>IMPACT EVALUATION</a:t>
            </a:r>
          </a:p>
          <a:p>
            <a:pPr algn="ctr">
              <a:lnSpc>
                <a:spcPts val="1900"/>
              </a:lnSpc>
            </a:pPr>
            <a:r>
              <a:rPr lang="en-US" sz="1500" dirty="0" smtClean="0">
                <a:solidFill>
                  <a:schemeClr val="bg1"/>
                </a:solidFill>
              </a:rPr>
              <a:t>PHASE 5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31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21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>
            <a:hlinkClick r:id="rId5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eck 31">
            <a:hlinkClick r:id="rId6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7" action="ppaction://hlinksldjump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>
            <a:hlinkClick r:id="rId4" action="ppaction://hlinksldjump"/>
          </p:cNvPr>
          <p:cNvSpPr/>
          <p:nvPr/>
        </p:nvSpPr>
        <p:spPr bwMode="auto">
          <a:xfrm>
            <a:off x="4298459" y="2905369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>
            <a:hlinkClick r:id="rId5" action="ppaction://hlinksldjump"/>
          </p:cNvPr>
          <p:cNvSpPr/>
          <p:nvPr/>
        </p:nvSpPr>
        <p:spPr bwMode="auto">
          <a:xfrm>
            <a:off x="4298459" y="3389915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eck 37">
            <a:hlinkClick r:id="rId6" action="ppaction://hlinksldjump"/>
          </p:cNvPr>
          <p:cNvSpPr/>
          <p:nvPr/>
        </p:nvSpPr>
        <p:spPr bwMode="auto">
          <a:xfrm>
            <a:off x="4298459" y="3888150"/>
            <a:ext cx="568572" cy="406399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82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 34" descr="BERT_Phase5_K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31" name="Gerade Verbindung 30"/>
          <p:cNvCxnSpPr/>
          <p:nvPr/>
        </p:nvCxnSpPr>
        <p:spPr bwMode="auto">
          <a:xfrm>
            <a:off x="1775700" y="1857175"/>
            <a:ext cx="368" cy="26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8730773"/>
              </p:ext>
            </p:extLst>
          </p:nvPr>
        </p:nvGraphicFramePr>
        <p:xfrm>
          <a:off x="3384550" y="2479910"/>
          <a:ext cx="5155200" cy="3138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the goals so clearly formulated that they can be reviewed and results and effects be measured?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How do we evaluate the reform?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Do we already have good instruments or do we need to develop new ones?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Has a systematic exchange between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the implementation actors been established?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the level of target achievement, performances,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costs and efficiency as well as processes evaluated?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Are the effects continuously reviewed and adjustments made if needed?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Do the management instruments fulfill their purpose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and are they accepted?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uppierung 2"/>
          <p:cNvGrpSpPr/>
          <p:nvPr/>
        </p:nvGrpSpPr>
        <p:grpSpPr>
          <a:xfrm>
            <a:off x="6005880" y="1333700"/>
            <a:ext cx="2724840" cy="523475"/>
            <a:chOff x="6005880" y="1333700"/>
            <a:chExt cx="2724840" cy="523475"/>
          </a:xfrm>
        </p:grpSpPr>
        <p:sp>
          <p:nvSpPr>
            <p:cNvPr id="24" name="Rechteck 23"/>
            <p:cNvSpPr/>
            <p:nvPr/>
          </p:nvSpPr>
          <p:spPr bwMode="auto">
            <a:xfrm>
              <a:off x="6005880" y="1333700"/>
              <a:ext cx="2724840" cy="253800"/>
            </a:xfrm>
            <a:prstGeom prst="rect">
              <a:avLst/>
            </a:prstGeom>
            <a:solidFill>
              <a:srgbClr val="80807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005880" y="1603375"/>
              <a:ext cx="2724840" cy="253800"/>
            </a:xfrm>
            <a:prstGeom prst="rect">
              <a:avLst/>
            </a:prstGeom>
            <a:solidFill>
              <a:srgbClr val="A3A3A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uppierung 11"/>
          <p:cNvGrpSpPr/>
          <p:nvPr/>
        </p:nvGrpSpPr>
        <p:grpSpPr>
          <a:xfrm>
            <a:off x="413280" y="1333700"/>
            <a:ext cx="8288520" cy="523475"/>
            <a:chOff x="413280" y="1333700"/>
            <a:chExt cx="8288520" cy="523475"/>
          </a:xfrm>
        </p:grpSpPr>
        <p:sp>
          <p:nvSpPr>
            <p:cNvPr id="14" name="Rechteck 13"/>
            <p:cNvSpPr/>
            <p:nvPr/>
          </p:nvSpPr>
          <p:spPr bwMode="auto">
            <a:xfrm>
              <a:off x="413280" y="1603375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pierung 10"/>
            <p:cNvGrpSpPr/>
            <p:nvPr/>
          </p:nvGrpSpPr>
          <p:grpSpPr>
            <a:xfrm>
              <a:off x="3209580" y="1333700"/>
              <a:ext cx="2724840" cy="523475"/>
              <a:chOff x="3209580" y="1333700"/>
              <a:chExt cx="2724840" cy="523475"/>
            </a:xfrm>
          </p:grpSpPr>
          <p:sp>
            <p:nvSpPr>
              <p:cNvPr id="26" name="Rechteck 25"/>
              <p:cNvSpPr/>
              <p:nvPr/>
            </p:nvSpPr>
            <p:spPr bwMode="auto">
              <a:xfrm>
                <a:off x="3209580" y="1333700"/>
                <a:ext cx="2724840" cy="253800"/>
              </a:xfrm>
              <a:prstGeom prst="rect">
                <a:avLst/>
              </a:prstGeom>
              <a:solidFill>
                <a:srgbClr val="80807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auto">
              <a:xfrm>
                <a:off x="3209580" y="1603375"/>
                <a:ext cx="2724840" cy="253800"/>
              </a:xfrm>
              <a:prstGeom prst="rect">
                <a:avLst/>
              </a:prstGeom>
              <a:solidFill>
                <a:srgbClr val="A3A3A3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4422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Improving monitoring tools</a:t>
              </a: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413280" y="1333700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422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OMPETENCE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2385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Guaranteeing responsiveness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2385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OMMUNICATION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034800" y="16284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Keeping options open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0348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APABILITY TO IMPLEMENT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hteck 32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14350" y="2552700"/>
            <a:ext cx="2355850" cy="913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Choose suitable evaluation methods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 smtClean="0"/>
              <a:t>Evaluate these methods as part of the process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 smtClean="0"/>
              <a:t>Evaluate the cost and benefit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78800" y="4141516"/>
            <a:ext cx="2590800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ONGOING</a:t>
            </a:r>
          </a:p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IMPACT EVALUATION</a:t>
            </a: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5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8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hteck 29">
            <a:hlinkClick r:id="rId4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>
            <a:hlinkClick r:id="rId5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hteck 38">
            <a:hlinkClick r:id="rId6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hteck 40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59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 37" descr="BERT_Phase5_K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48" name="Gewinkelte Verbindung 47"/>
          <p:cNvCxnSpPr>
            <a:stCxn id="27" idx="2"/>
          </p:cNvCxnSpPr>
          <p:nvPr/>
        </p:nvCxnSpPr>
        <p:spPr bwMode="auto">
          <a:xfrm rot="5400000">
            <a:off x="3042172" y="591071"/>
            <a:ext cx="263725" cy="279593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4132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2405645"/>
              </p:ext>
            </p:extLst>
          </p:nvPr>
        </p:nvGraphicFramePr>
        <p:xfrm>
          <a:off x="3384550" y="2479910"/>
          <a:ext cx="5155200" cy="3092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the opinions of participants and affected parties actively obtained and analyzed?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Have public opinion and media reports been actively obtained and analyzed?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Have assessments from party members been obtained?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Do we know what the population thinks about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the reform? How do implementation actors 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stakeholders assess the reform?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successes disseminated specific to the target group?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negative results communicated together with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suggestions for improvement?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422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Improving monitoring tools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209580" y="1333700"/>
            <a:ext cx="2724840" cy="253800"/>
          </a:xfrm>
          <a:prstGeom prst="rect">
            <a:avLst/>
          </a:prstGeom>
          <a:solidFill>
            <a:srgbClr val="0057A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57A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209580" y="1603375"/>
            <a:ext cx="2724840" cy="253800"/>
          </a:xfrm>
          <a:prstGeom prst="rect">
            <a:avLst/>
          </a:prstGeom>
          <a:solidFill>
            <a:srgbClr val="0057A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6005880" y="1333700"/>
            <a:ext cx="2724840" cy="523475"/>
            <a:chOff x="6005880" y="1333700"/>
            <a:chExt cx="2724840" cy="523475"/>
          </a:xfrm>
        </p:grpSpPr>
        <p:sp>
          <p:nvSpPr>
            <p:cNvPr id="24" name="Rechteck 23"/>
            <p:cNvSpPr/>
            <p:nvPr/>
          </p:nvSpPr>
          <p:spPr bwMode="auto">
            <a:xfrm>
              <a:off x="6005880" y="1333700"/>
              <a:ext cx="2724840" cy="253800"/>
            </a:xfrm>
            <a:prstGeom prst="rect">
              <a:avLst/>
            </a:prstGeom>
            <a:solidFill>
              <a:srgbClr val="80807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6005880" y="1603375"/>
              <a:ext cx="2724840" cy="253800"/>
            </a:xfrm>
            <a:prstGeom prst="rect">
              <a:avLst/>
            </a:prstGeom>
            <a:solidFill>
              <a:srgbClr val="A3A3A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" name="Rechteck 17"/>
          <p:cNvSpPr/>
          <p:nvPr/>
        </p:nvSpPr>
        <p:spPr bwMode="auto">
          <a:xfrm>
            <a:off x="4132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2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OMPETENCE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85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Guaranteeing responsiveness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385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OMMUNICATION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348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Keeping options open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348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APABILITY TO IMPLEMENT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514350" y="2552700"/>
            <a:ext cx="2355850" cy="1298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Analyze public resonance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Maintain dialog with relevant actors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Pass on reform results according to the target group</a:t>
            </a:r>
          </a:p>
        </p:txBody>
      </p:sp>
      <p:sp>
        <p:nvSpPr>
          <p:cNvPr id="30" name="Rechteck 29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78800" y="4141516"/>
            <a:ext cx="2590800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ONGOING</a:t>
            </a:r>
          </a:p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IMPACT EVALUATION</a:t>
            </a: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5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39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>
            <a:hlinkClick r:id="rId5" action="ppaction://hlinksldjump"/>
          </p:cNvPr>
          <p:cNvSpPr/>
          <p:nvPr/>
        </p:nvSpPr>
        <p:spPr bwMode="auto">
          <a:xfrm>
            <a:off x="5988538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6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hteck 36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hteck 39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78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 39" descr="BERT_Phase5_K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20"/>
          <a:stretch/>
        </p:blipFill>
        <p:spPr>
          <a:xfrm>
            <a:off x="414000" y="4089600"/>
            <a:ext cx="2736000" cy="2437200"/>
          </a:xfrm>
          <a:prstGeom prst="rect">
            <a:avLst/>
          </a:prstGeom>
        </p:spPr>
      </p:pic>
      <p:cxnSp>
        <p:nvCxnSpPr>
          <p:cNvPr id="11" name="Gewinkelte Verbindung 10"/>
          <p:cNvCxnSpPr>
            <a:stCxn id="25" idx="2"/>
          </p:cNvCxnSpPr>
          <p:nvPr/>
        </p:nvCxnSpPr>
        <p:spPr bwMode="auto">
          <a:xfrm rot="5400000">
            <a:off x="4440322" y="-807079"/>
            <a:ext cx="263725" cy="559223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4132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29</a:t>
            </a:fld>
            <a:endParaRPr lang="en-US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384550" y="24765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4422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Improving monitoring tools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2095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57A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3209580" y="1603375"/>
            <a:ext cx="2724840" cy="253800"/>
          </a:xfrm>
          <a:prstGeom prst="rect">
            <a:avLst/>
          </a:prstGeom>
          <a:solidFill>
            <a:srgbClr val="A3A3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005880" y="1333700"/>
            <a:ext cx="2724840" cy="253800"/>
          </a:xfrm>
          <a:prstGeom prst="rect">
            <a:avLst/>
          </a:prstGeom>
          <a:solidFill>
            <a:srgbClr val="4A8EC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6005880" y="1603375"/>
            <a:ext cx="2724840" cy="253800"/>
          </a:xfrm>
          <a:prstGeom prst="rect">
            <a:avLst/>
          </a:prstGeom>
          <a:solidFill>
            <a:srgbClr val="4A8EC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13280" y="1333700"/>
            <a:ext cx="2724840" cy="253800"/>
          </a:xfrm>
          <a:prstGeom prst="rect">
            <a:avLst/>
          </a:prstGeom>
          <a:solidFill>
            <a:srgbClr val="80807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2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OMPETENCE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85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Guaranteeing responsiveness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385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OMMUNICATION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034800" y="16284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Keeping options open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034800" y="1361917"/>
            <a:ext cx="266700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</a:t>
            </a:r>
            <a:r>
              <a:rPr lang="en-US" sz="1200" dirty="0" smtClean="0">
                <a:solidFill>
                  <a:schemeClr val="bg1"/>
                </a:solidFill>
              </a:rPr>
              <a:t>APABILITY TO IMPLEMENT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15950" y="2241550"/>
            <a:ext cx="685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GOALS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3495675" y="2241550"/>
            <a:ext cx="1066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/>
              <a:t>TASKS</a:t>
            </a:r>
            <a:endParaRPr lang="en-US" sz="1100" dirty="0"/>
          </a:p>
        </p:txBody>
      </p:sp>
      <p:cxnSp>
        <p:nvCxnSpPr>
          <p:cNvPr id="32" name="Gerade Verbindung 31"/>
          <p:cNvCxnSpPr/>
          <p:nvPr/>
        </p:nvCxnSpPr>
        <p:spPr bwMode="auto">
          <a:xfrm>
            <a:off x="518767" y="2476500"/>
            <a:ext cx="2514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feld 33"/>
          <p:cNvSpPr txBox="1"/>
          <p:nvPr/>
        </p:nvSpPr>
        <p:spPr>
          <a:xfrm>
            <a:off x="514350" y="2552700"/>
            <a:ext cx="235585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/>
              <a:t>Make adjustments flexibly</a:t>
            </a:r>
          </a:p>
          <a:p>
            <a:pPr marL="171450" indent="-171450">
              <a:lnSpc>
                <a:spcPts val="1500"/>
              </a:lnSpc>
              <a:spcAft>
                <a:spcPts val="567"/>
              </a:spcAft>
              <a:buFont typeface="Lucida Grande"/>
              <a:buChar char="_"/>
            </a:pPr>
            <a:r>
              <a:rPr lang="en-US" sz="1200" dirty="0" smtClean="0"/>
              <a:t>Take into account changed configurations of actors</a:t>
            </a:r>
          </a:p>
          <a:p>
            <a:pPr>
              <a:lnSpc>
                <a:spcPts val="1500"/>
              </a:lnSpc>
              <a:spcAft>
                <a:spcPts val="567"/>
              </a:spcAft>
            </a:pPr>
            <a:endParaRPr lang="en-US" sz="1200" dirty="0"/>
          </a:p>
        </p:txBody>
      </p:sp>
      <p:sp>
        <p:nvSpPr>
          <p:cNvPr id="30" name="Rechteck 29"/>
          <p:cNvSpPr/>
          <p:nvPr/>
        </p:nvSpPr>
        <p:spPr bwMode="auto">
          <a:xfrm>
            <a:off x="421584" y="2120900"/>
            <a:ext cx="2723252" cy="1917700"/>
          </a:xfrm>
          <a:prstGeom prst="rect">
            <a:avLst/>
          </a:prstGeom>
          <a:noFill/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7266940"/>
              </p:ext>
            </p:extLst>
          </p:nvPr>
        </p:nvGraphicFramePr>
        <p:xfrm>
          <a:off x="3384550" y="2479910"/>
          <a:ext cx="5155200" cy="2806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200"/>
              </a:tblGrid>
              <a:tr h="3762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50"/>
                        </a:spcAft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Are review dates determined in advance?</a:t>
                      </a:r>
                    </a:p>
                  </a:txBody>
                  <a:tcPr marL="108000" marT="72000" marB="72000"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Which criteria and decision-making rules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dirty="0"/>
                        <a:t>should apply to the reform change?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28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Are potential conflicts between </a:t>
                      </a: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sz="1200" b="0" dirty="0"/>
                        <a:t>the relevant actors continuously sounded out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3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Does the composition of the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0" dirty="0"/>
                        <a:t>strategic core group need to be adjusted?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Do we need other, new people in the team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</a:rPr>
                        <a:t>or new people as proponents?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200" b="0" dirty="0"/>
                        <a:t>Is it necessary to adjust the implementation strategy?</a:t>
                      </a:r>
                    </a:p>
                  </a:txBody>
                  <a:tcPr marL="108000" marT="72000" marB="72000" anchor="ctr">
                    <a:lnT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9C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39" name="Gerade Verbindung 38"/>
          <p:cNvCxnSpPr/>
          <p:nvPr/>
        </p:nvCxnSpPr>
        <p:spPr bwMode="auto">
          <a:xfrm>
            <a:off x="3384000" y="2476800"/>
            <a:ext cx="515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A3A3A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feld 32"/>
          <p:cNvSpPr txBox="1"/>
          <p:nvPr/>
        </p:nvSpPr>
        <p:spPr>
          <a:xfrm>
            <a:off x="478800" y="4141516"/>
            <a:ext cx="2590800" cy="6001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ONGOING</a:t>
            </a:r>
          </a:p>
          <a:p>
            <a:pPr algn="ctr">
              <a:lnSpc>
                <a:spcPts val="1600"/>
              </a:lnSpc>
            </a:pPr>
            <a:r>
              <a:rPr lang="en-US" sz="1300" b="1" dirty="0" smtClean="0">
                <a:solidFill>
                  <a:schemeClr val="bg1"/>
                </a:solidFill>
              </a:rPr>
              <a:t>IMPACT EVALUATION</a:t>
            </a:r>
          </a:p>
          <a:p>
            <a:pPr algn="ctr">
              <a:lnSpc>
                <a:spcPts val="1600"/>
              </a:lnSpc>
            </a:pPr>
            <a:r>
              <a:rPr lang="en-US" sz="1300" dirty="0" smtClean="0">
                <a:solidFill>
                  <a:schemeClr val="bg1"/>
                </a:solidFill>
              </a:rPr>
              <a:t>PHASE 5</a:t>
            </a: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41" name="Inhaltsplatzhalter 6" descr="BERT_Pfeil_300dp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206" b="16206"/>
          <a:stretch>
            <a:fillRect/>
          </a:stretch>
        </p:blipFill>
        <p:spPr bwMode="gray">
          <a:xfrm>
            <a:off x="4486031" y="6689166"/>
            <a:ext cx="163225" cy="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ck 30">
            <a:hlinkClick r:id="rId4" action="ppaction://hlinksldjump"/>
          </p:cNvPr>
          <p:cNvSpPr/>
          <p:nvPr/>
        </p:nvSpPr>
        <p:spPr bwMode="auto">
          <a:xfrm>
            <a:off x="410307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>
            <a:hlinkClick r:id="rId5" action="ppaction://hlinksldjump"/>
          </p:cNvPr>
          <p:cNvSpPr/>
          <p:nvPr/>
        </p:nvSpPr>
        <p:spPr bwMode="auto">
          <a:xfrm>
            <a:off x="3199422" y="1266093"/>
            <a:ext cx="27432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>
            <a:hlinkClick r:id="rId6" action="ppaction://hlinksldjump"/>
          </p:cNvPr>
          <p:cNvSpPr/>
          <p:nvPr/>
        </p:nvSpPr>
        <p:spPr bwMode="auto">
          <a:xfrm>
            <a:off x="381000" y="4058138"/>
            <a:ext cx="2819400" cy="9906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hteck 37">
            <a:hlinkClick r:id="" action="ppaction://hlinkshowjump?jump=previousslide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hteck 41">
            <a:hlinkClick r:id="rId7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33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spcAft>
                <a:spcPts val="1800"/>
              </a:spcAft>
            </a:pPr>
            <a:r>
              <a:rPr lang="de-DE" b="1" dirty="0" err="1" smtClean="0"/>
              <a:t>Sustainability</a:t>
            </a:r>
            <a:r>
              <a:rPr lang="de-DE" b="1" dirty="0" smtClean="0"/>
              <a:t> – Definition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1)	Sustainability Strategies</a:t>
            </a:r>
            <a:endParaRPr lang="en-US" dirty="0"/>
          </a:p>
        </p:txBody>
      </p:sp>
      <p:sp>
        <p:nvSpPr>
          <p:cNvPr id="5" name="Abgerundetes Rechteck 4"/>
          <p:cNvSpPr/>
          <p:nvPr/>
        </p:nvSpPr>
        <p:spPr bwMode="auto">
          <a:xfrm>
            <a:off x="381000" y="2438400"/>
            <a:ext cx="8382000" cy="3962400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/>
              <a:t>"In essence, sustainable development is a process of change in which the exploitation of resources, the direction of investments, the orientation of technological development; and institutional change are all in harmony and enhance both current and future potential to meet human needs and aspirations.“</a:t>
            </a:r>
          </a:p>
          <a:p>
            <a:pPr algn="ctr" eaLnBrk="0" hangingPunct="0"/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ctr" eaLnBrk="0" hangingPunct="0"/>
            <a:r>
              <a:rPr lang="en-US" sz="1400" dirty="0" smtClean="0"/>
              <a:t>Report of the World Commission on Environment and Development: Our Common Future (1987)</a:t>
            </a:r>
          </a:p>
          <a:p>
            <a:pPr algn="ctr" eaLnBrk="0" hangingPunct="0"/>
            <a:r>
              <a:rPr lang="en-US" sz="1400" dirty="0" smtClean="0"/>
              <a:t>→ </a:t>
            </a:r>
            <a:r>
              <a:rPr lang="en-US" sz="1400" dirty="0" smtClean="0">
                <a:hlinkClick r:id="rId2"/>
              </a:rPr>
              <a:t>http://www.un-documents.net/our-common-future.pdf</a:t>
            </a:r>
            <a:r>
              <a:rPr lang="en-US" sz="1400" dirty="0" smtClean="0"/>
              <a:t> 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3)	How to use the </a:t>
            </a:r>
            <a:r>
              <a:rPr lang="en-US" dirty="0" err="1" smtClean="0"/>
              <a:t>ReformCompass</a:t>
            </a:r>
            <a:r>
              <a:rPr lang="en-US" dirty="0" smtClean="0"/>
              <a:t> for developing a sustainability strategy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82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</a:rPr>
                        <a:t>Strategy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Competence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Capability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implement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chemeClr val="tx1"/>
                          </a:solidFill>
                        </a:rPr>
                        <a:t>Strategy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Group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economic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ecological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required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different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sectoral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policies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required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performance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management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required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Knowledge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participation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methods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required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Transparency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participation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accountability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guiding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principles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Establishing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channels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stakeholders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departments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stakeholders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media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business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civil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society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Guaranteeing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coherence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sectoral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Locating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strategy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group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government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headquarters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Installation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interdepartemental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groups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strategic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operational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Installation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Advisory Board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representatives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different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stakeholders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3)	How to use the </a:t>
            </a:r>
            <a:r>
              <a:rPr lang="en-US" dirty="0" err="1" smtClean="0"/>
              <a:t>ReformCompass</a:t>
            </a:r>
            <a:r>
              <a:rPr lang="en-US" dirty="0" smtClean="0"/>
              <a:t> for developing a sustainability strategy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82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</a:rPr>
                        <a:t>Strategy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Competence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Capability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implement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Agenda Setting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Distinguishing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longterm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challenges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in different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policy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fields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financial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crises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climate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change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…)</a:t>
                      </a: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Distinquishing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conflicting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attitudes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different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lobby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groups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business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civil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society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Describing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political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framework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government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program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coalition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treaty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…)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Knotting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topic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longterm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policy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outlines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budget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consolidation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CO</a:t>
                      </a:r>
                      <a:r>
                        <a:rPr lang="de-DE" sz="1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reduction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…)</a:t>
                      </a: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Highlighting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national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international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best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practices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Buthan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Costa Rica, …)</a:t>
                      </a: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Pointing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scientific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evidence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UN, OECD, …)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Identifying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„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windows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opportunities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“ (e.g. Rio+20 Conference,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election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…)</a:t>
                      </a: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Identifying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potential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opponents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(e.g. 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entrepreneurs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business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organisations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…)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3)	How to use the </a:t>
            </a:r>
            <a:r>
              <a:rPr lang="en-US" dirty="0" err="1" smtClean="0"/>
              <a:t>ReformCompass</a:t>
            </a:r>
            <a:r>
              <a:rPr lang="en-US" dirty="0" smtClean="0"/>
              <a:t> for developing a sustainability strategy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82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</a:rPr>
                        <a:t>Strategy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Competence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Capability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implement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chemeClr val="tx1"/>
                          </a:solidFill>
                        </a:rPr>
                        <a:t>Formulating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1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1" dirty="0" err="1" smtClean="0">
                          <a:solidFill>
                            <a:schemeClr val="tx1"/>
                          </a:solidFill>
                        </a:rPr>
                        <a:t>Decision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Making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Developing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different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solutions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options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Developing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coherent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targets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indicators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measures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all relevant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policy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fields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Developing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action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plans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short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medium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longterm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Execution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prospective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assessments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Informing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stakeholders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well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public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stage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Application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suitable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participation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methods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online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consultation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public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hearing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…)</a:t>
                      </a: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Giving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account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how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results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participation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been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used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Win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alliance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partners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such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civil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society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organisations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Start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formulating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strategies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in „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uncritical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“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policy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areas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3)	How to use the </a:t>
            </a:r>
            <a:r>
              <a:rPr lang="en-US" dirty="0" err="1" smtClean="0"/>
              <a:t>ReformCompass</a:t>
            </a:r>
            <a:r>
              <a:rPr lang="en-US" dirty="0" smtClean="0"/>
              <a:t> for developing a sustainability strategy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820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</a:rPr>
                        <a:t>Strategy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Competence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Capability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implement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chemeClr val="tx1"/>
                          </a:solidFill>
                        </a:rPr>
                        <a:t>Implementation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Establishing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start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projects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sustainable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budgeting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sustainable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procurement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…)</a:t>
                      </a: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Establishing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controlling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routines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reports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reviews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Ensure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ongoing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stakeholders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via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start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projects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Ensure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ongoing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about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successes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via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newsletters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yearly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conferences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…)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Continuation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structures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development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strategy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working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groups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advisory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boards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…)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3)	How to use the </a:t>
            </a:r>
            <a:r>
              <a:rPr lang="en-US" dirty="0" err="1" smtClean="0"/>
              <a:t>ReformCompass</a:t>
            </a:r>
            <a:r>
              <a:rPr lang="en-US" dirty="0" smtClean="0"/>
              <a:t> for developing a sustainability strategy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82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 smtClean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</a:rPr>
                        <a:t>Strategy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Competence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Capability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</a:rPr>
                        <a:t>implement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 smtClean="0">
                          <a:solidFill>
                            <a:schemeClr val="tx1"/>
                          </a:solidFill>
                        </a:rPr>
                        <a:t>Ongoing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Impact Evaluation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Establishing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perfomance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management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routines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using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sustainability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indictors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Establishing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regular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up-dating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procedures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carrying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out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peer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reviews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Analyzing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different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opinions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(e. g.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stakeholders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politicians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, …)</a:t>
                      </a:r>
                    </a:p>
                    <a:p>
                      <a:pPr marL="180000" marR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Communicating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results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impact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evaluation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target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group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specific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Review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composition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strategy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80000" indent="-180000">
                        <a:spcAft>
                          <a:spcPts val="1200"/>
                        </a:spcAft>
                        <a:buFont typeface="Wingdings" pitchFamily="2" charset="2"/>
                        <a:buChar char="§"/>
                      </a:pP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Review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composition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internal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external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tx1"/>
                          </a:solidFill>
                        </a:rPr>
                        <a:t>participants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/>
            </a:r>
            <a:br>
              <a:rPr dirty="0"/>
            </a:br>
            <a:r>
              <a:rPr lang="en-US" dirty="0" smtClean="0"/>
              <a:t>Thank you very much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00100" y="4914900"/>
            <a:ext cx="3695700" cy="14859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 smtClean="0"/>
              <a:t>Prof. Dr. Isabella Proeller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 smtClean="0"/>
              <a:t>Universität Potsdam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 smtClean="0"/>
              <a:t>Lehrstuhl für Public und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 err="1" smtClean="0"/>
              <a:t>Nonprofit</a:t>
            </a:r>
            <a:r>
              <a:rPr lang="de-DE" dirty="0" smtClean="0"/>
              <a:t> Management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 smtClean="0"/>
              <a:t>August-Bebel-Straße 89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dirty="0" smtClean="0"/>
              <a:t>14482 Potsdam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1393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spcAft>
                <a:spcPts val="1800"/>
              </a:spcAft>
            </a:pPr>
            <a:r>
              <a:rPr lang="de-DE" b="1" dirty="0" err="1" smtClean="0"/>
              <a:t>Sustainability</a:t>
            </a:r>
            <a:r>
              <a:rPr lang="de-DE" b="1" dirty="0" smtClean="0"/>
              <a:t> </a:t>
            </a:r>
            <a:r>
              <a:rPr lang="de-DE" b="1" dirty="0" err="1" smtClean="0"/>
              <a:t>Strategies</a:t>
            </a:r>
            <a:r>
              <a:rPr lang="de-DE" b="1" dirty="0" smtClean="0"/>
              <a:t> – </a:t>
            </a:r>
            <a:r>
              <a:rPr lang="de-DE" b="1" dirty="0" err="1" smtClean="0"/>
              <a:t>Defintion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1)	Sustainability Strategies</a:t>
            </a:r>
            <a:endParaRPr lang="en-US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81000" y="2438400"/>
            <a:ext cx="8382000" cy="39624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/>
              <a:t>"A national sustainable development strategy is a coordinated, participatory and iterative process of thoughts and actions to achieve economic, environmental and social objectives in a balanced and integrated manner. The process encompasses situation analysis, formulation of policies and action plans, implementation, monitoring and regular review. It is a cyclical and interactive process of planning, participation and action in which the emphasis is on managing progress towards sustainability goals rather than producing a “plan” as an end product.“</a:t>
            </a:r>
          </a:p>
          <a:p>
            <a:pPr algn="ctr" eaLnBrk="0" hangingPunct="0"/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ctr" eaLnBrk="0" hangingPunct="0"/>
            <a:r>
              <a:rPr lang="en-US" sz="1400" dirty="0" smtClean="0"/>
              <a:t>UNDESA (UN Department of Economic and Social Affairs). "Guidance in preparing a national sustainable development strategy: managing sustainable development in the new </a:t>
            </a:r>
            <a:r>
              <a:rPr lang="en-US" sz="1400" dirty="0" err="1" smtClean="0"/>
              <a:t>Millenium</a:t>
            </a:r>
            <a:r>
              <a:rPr lang="en-US" sz="1400" dirty="0" smtClean="0"/>
              <a:t>. Background paper No. 13. DESA/DSD/PC2/BP13". 2002. 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spcAft>
                <a:spcPts val="1800"/>
              </a:spcAft>
            </a:pPr>
            <a:r>
              <a:rPr lang="de-DE" b="1" dirty="0" err="1" smtClean="0"/>
              <a:t>Sustainability</a:t>
            </a:r>
            <a:r>
              <a:rPr lang="de-DE" b="1" dirty="0" smtClean="0"/>
              <a:t> </a:t>
            </a:r>
            <a:r>
              <a:rPr lang="de-DE" b="1" dirty="0" err="1" smtClean="0"/>
              <a:t>Strategies</a:t>
            </a:r>
            <a:r>
              <a:rPr lang="de-DE" b="1" dirty="0" smtClean="0"/>
              <a:t> – </a:t>
            </a:r>
            <a:r>
              <a:rPr lang="de-DE" b="1" dirty="0" err="1" smtClean="0"/>
              <a:t>History</a:t>
            </a:r>
            <a:endParaRPr lang="de-DE" b="1" dirty="0" smtClean="0"/>
          </a:p>
          <a:p>
            <a:pPr marL="720000" lvl="1" indent="-360000">
              <a:spcAft>
                <a:spcPts val="1800"/>
              </a:spcAft>
            </a:pPr>
            <a:r>
              <a:rPr lang="de-DE" b="1" dirty="0" smtClean="0"/>
              <a:t>1987:	</a:t>
            </a:r>
            <a:r>
              <a:rPr lang="en-US" dirty="0" smtClean="0"/>
              <a:t>World Commission on Environment and Development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1400" dirty="0" smtClean="0"/>
              <a:t>(Chair: </a:t>
            </a:r>
            <a:r>
              <a:rPr lang="en-US" sz="1400" dirty="0" err="1" smtClean="0"/>
              <a:t>Gro</a:t>
            </a:r>
            <a:r>
              <a:rPr lang="en-US" sz="1400" dirty="0" smtClean="0"/>
              <a:t> Harlem </a:t>
            </a:r>
            <a:r>
              <a:rPr lang="en-US" sz="1400" dirty="0" err="1" smtClean="0"/>
              <a:t>Brundlandt</a:t>
            </a:r>
            <a:r>
              <a:rPr lang="en-US" sz="1400" dirty="0" smtClean="0"/>
              <a:t>)</a:t>
            </a:r>
          </a:p>
          <a:p>
            <a:pPr marL="720000" lvl="1" indent="-360000">
              <a:spcAft>
                <a:spcPts val="1800"/>
              </a:spcAft>
            </a:pPr>
            <a:r>
              <a:rPr lang="en-US" b="1" dirty="0" smtClean="0"/>
              <a:t>1992:</a:t>
            </a:r>
            <a:r>
              <a:rPr lang="en-US" dirty="0" smtClean="0"/>
              <a:t>	World Summit on Sustainable Development in Rio de Janeiro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1400" dirty="0" smtClean="0"/>
              <a:t>(→ development of local sustainability strategies)</a:t>
            </a:r>
          </a:p>
          <a:p>
            <a:pPr marL="720000" lvl="1" indent="-360000">
              <a:spcAft>
                <a:spcPts val="1800"/>
              </a:spcAft>
            </a:pPr>
            <a:r>
              <a:rPr lang="en-US" b="1" dirty="0" smtClean="0"/>
              <a:t>2002:</a:t>
            </a:r>
            <a:r>
              <a:rPr lang="en-US" dirty="0" smtClean="0"/>
              <a:t>	World Summit on Sustainable Development in Johannesburg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1400" dirty="0" smtClean="0"/>
              <a:t>(→ development of national sustainability strategies)</a:t>
            </a:r>
          </a:p>
          <a:p>
            <a:pPr marL="720000" lvl="1" indent="-360000">
              <a:spcAft>
                <a:spcPts val="1800"/>
              </a:spcAft>
            </a:pPr>
            <a:r>
              <a:rPr lang="en-US" b="1" dirty="0" smtClean="0"/>
              <a:t>2012:</a:t>
            </a:r>
            <a:r>
              <a:rPr lang="en-US" dirty="0" smtClean="0"/>
              <a:t>	World Summit on Sustainable Development in Rio de Janeiro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1400" dirty="0" smtClean="0"/>
              <a:t>(→ development of green growth strategies)</a:t>
            </a:r>
          </a:p>
          <a:p>
            <a:pPr marL="720000" lvl="1" indent="-360000">
              <a:spcAft>
                <a:spcPts val="1800"/>
              </a:spcAft>
            </a:pP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1)	Sustainability 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spcAft>
                <a:spcPts val="1800"/>
              </a:spcAft>
            </a:pPr>
            <a:r>
              <a:rPr lang="de-DE" b="1" dirty="0" err="1" smtClean="0"/>
              <a:t>Sustainability</a:t>
            </a:r>
            <a:r>
              <a:rPr lang="de-DE" b="1" dirty="0" smtClean="0"/>
              <a:t> </a:t>
            </a:r>
            <a:r>
              <a:rPr lang="de-DE" b="1" dirty="0" err="1" smtClean="0"/>
              <a:t>Strategies</a:t>
            </a:r>
            <a:r>
              <a:rPr lang="de-DE" b="1" dirty="0" smtClean="0"/>
              <a:t> – </a:t>
            </a:r>
            <a:r>
              <a:rPr lang="de-DE" b="1" dirty="0" err="1" smtClean="0"/>
              <a:t>Principles</a:t>
            </a:r>
            <a:r>
              <a:rPr lang="de-DE" b="1" dirty="0" smtClean="0"/>
              <a:t> *</a:t>
            </a:r>
          </a:p>
          <a:p>
            <a:pPr marL="720000" lvl="1" indent="-360000">
              <a:spcAft>
                <a:spcPts val="1800"/>
              </a:spcAft>
            </a:pPr>
            <a:r>
              <a:rPr lang="en-US" dirty="0" smtClean="0"/>
              <a:t>Common vision and strategic objectives</a:t>
            </a:r>
          </a:p>
          <a:p>
            <a:pPr marL="720000" lvl="1" indent="-360000">
              <a:spcAft>
                <a:spcPts val="1800"/>
              </a:spcAft>
            </a:pPr>
            <a:r>
              <a:rPr lang="en-US" dirty="0" smtClean="0"/>
              <a:t>High-level commitment</a:t>
            </a:r>
          </a:p>
          <a:p>
            <a:pPr marL="720000" lvl="1" indent="-360000">
              <a:spcAft>
                <a:spcPts val="1800"/>
              </a:spcAft>
            </a:pPr>
            <a:r>
              <a:rPr lang="en-US" dirty="0" smtClean="0"/>
              <a:t>Horizontal integration</a:t>
            </a:r>
          </a:p>
          <a:p>
            <a:pPr marL="720000" lvl="1" indent="-360000">
              <a:spcAft>
                <a:spcPts val="1800"/>
              </a:spcAft>
            </a:pPr>
            <a:r>
              <a:rPr lang="en-US" dirty="0" smtClean="0"/>
              <a:t>Vertical integration</a:t>
            </a:r>
          </a:p>
          <a:p>
            <a:pPr marL="720000" lvl="1" indent="-360000">
              <a:spcAft>
                <a:spcPts val="1800"/>
              </a:spcAft>
            </a:pPr>
            <a:r>
              <a:rPr lang="en-US" dirty="0" smtClean="0"/>
              <a:t>Participation</a:t>
            </a:r>
          </a:p>
          <a:p>
            <a:pPr marL="720000" lvl="1" indent="-360000">
              <a:spcAft>
                <a:spcPts val="1800"/>
              </a:spcAft>
            </a:pPr>
            <a:r>
              <a:rPr lang="en-US" dirty="0" smtClean="0"/>
              <a:t>Implementation mechanisms and capacity-building</a:t>
            </a:r>
          </a:p>
          <a:p>
            <a:pPr marL="720000" lvl="1" indent="-360000">
              <a:spcAft>
                <a:spcPts val="1800"/>
              </a:spcAft>
            </a:pPr>
            <a:r>
              <a:rPr lang="en-US" dirty="0" smtClean="0"/>
              <a:t>Monitoring, evaluation and strategy renewal</a:t>
            </a:r>
          </a:p>
          <a:p>
            <a:pPr marL="720000" lvl="1" indent="-360000">
              <a:spcAft>
                <a:spcPts val="1800"/>
              </a:spcAft>
              <a:buNone/>
            </a:pPr>
            <a:r>
              <a:rPr lang="en-US" dirty="0" smtClean="0"/>
              <a:t>*	</a:t>
            </a:r>
            <a:r>
              <a:rPr lang="en-US" sz="1400" dirty="0" smtClean="0"/>
              <a:t>European Sustainable Development Network (ESDN) → </a:t>
            </a:r>
            <a:r>
              <a:rPr lang="en-US" sz="1400" kern="1200" dirty="0" smtClean="0">
                <a:latin typeface="Arial" charset="0"/>
                <a:ea typeface="+mn-ea"/>
                <a:cs typeface="+mn-cs"/>
                <a:hlinkClick r:id="rId2"/>
              </a:rPr>
              <a:t>http://www.sd-network.eu/?k=basics of SD strategies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1)	Sustainability Strategies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spcAft>
                <a:spcPts val="1800"/>
              </a:spcAft>
            </a:pPr>
            <a:r>
              <a:rPr lang="de-DE" b="1" dirty="0" err="1" smtClean="0"/>
              <a:t>Sustainability</a:t>
            </a:r>
            <a:r>
              <a:rPr lang="de-DE" b="1" dirty="0" smtClean="0"/>
              <a:t> </a:t>
            </a:r>
            <a:r>
              <a:rPr lang="de-DE" b="1" dirty="0" err="1" smtClean="0"/>
              <a:t>Strategies</a:t>
            </a:r>
            <a:r>
              <a:rPr lang="de-DE" b="1" dirty="0" smtClean="0"/>
              <a:t> in Germany: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1)	Sustainability Strategies</a:t>
            </a:r>
            <a:endParaRPr lang="en-US" dirty="0"/>
          </a:p>
        </p:txBody>
      </p:sp>
      <p:sp>
        <p:nvSpPr>
          <p:cNvPr id="5" name="Inhaltsplatzhalter 7"/>
          <p:cNvSpPr txBox="1">
            <a:spLocks/>
          </p:cNvSpPr>
          <p:nvPr/>
        </p:nvSpPr>
        <p:spPr bwMode="gray">
          <a:xfrm>
            <a:off x="3886200" y="2465897"/>
            <a:ext cx="4876800" cy="378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38163" lvl="0" indent="-538163" algn="l">
              <a:spcAft>
                <a:spcPts val="1200"/>
              </a:spcAft>
              <a:buFont typeface="+mj-lt"/>
              <a:buAutoNum type="arabicPeriod"/>
              <a:tabLst>
                <a:tab pos="2325688" algn="l"/>
              </a:tabLst>
            </a:pPr>
            <a:r>
              <a:rPr lang="de-DE" sz="1400" kern="0" dirty="0" smtClean="0">
                <a:latin typeface="+mn-lt"/>
              </a:rPr>
              <a:t>Baden-Württemberg	(2007, </a:t>
            </a:r>
            <a:r>
              <a:rPr lang="de-DE" sz="1400" kern="0" dirty="0" err="1" smtClean="0">
                <a:latin typeface="+mn-lt"/>
              </a:rPr>
              <a:t>new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edition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planned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for</a:t>
            </a:r>
            <a:r>
              <a:rPr lang="de-DE" sz="1400" kern="0" dirty="0" smtClean="0">
                <a:latin typeface="+mn-lt"/>
              </a:rPr>
              <a:t>)</a:t>
            </a:r>
          </a:p>
          <a:p>
            <a:pPr marL="538163" lvl="0" indent="-538163" algn="l">
              <a:spcAft>
                <a:spcPts val="1200"/>
              </a:spcAft>
              <a:buFont typeface="+mj-lt"/>
              <a:buAutoNum type="arabicPeriod"/>
              <a:tabLst>
                <a:tab pos="2325688" algn="l"/>
              </a:tabLst>
            </a:pPr>
            <a:r>
              <a:rPr lang="de-DE" sz="1400" kern="0" dirty="0" smtClean="0">
                <a:latin typeface="+mn-lt"/>
              </a:rPr>
              <a:t>Bayern	(2002, </a:t>
            </a:r>
            <a:r>
              <a:rPr lang="de-DE" sz="1400" kern="0" dirty="0" err="1" smtClean="0">
                <a:latin typeface="+mn-lt"/>
              </a:rPr>
              <a:t>new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edition</a:t>
            </a:r>
            <a:r>
              <a:rPr lang="de-DE" sz="1400" kern="0" dirty="0" smtClean="0">
                <a:latin typeface="+mn-lt"/>
              </a:rPr>
              <a:t> 2013)</a:t>
            </a:r>
          </a:p>
          <a:p>
            <a:pPr marL="538163" lvl="0" indent="-538163" algn="l">
              <a:spcAft>
                <a:spcPts val="1200"/>
              </a:spcAft>
              <a:buFont typeface="+mj-lt"/>
              <a:buAutoNum type="arabicPeriod"/>
              <a:tabLst>
                <a:tab pos="2325688" algn="l"/>
              </a:tabLst>
            </a:pPr>
            <a:r>
              <a:rPr lang="de-DE" sz="1400" kern="0" dirty="0" smtClean="0">
                <a:latin typeface="+mn-lt"/>
              </a:rPr>
              <a:t>Brandenburg	(→ </a:t>
            </a:r>
            <a:r>
              <a:rPr lang="de-DE" sz="1400" kern="0" dirty="0" err="1" smtClean="0">
                <a:latin typeface="+mn-lt"/>
              </a:rPr>
              <a:t>draft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version</a:t>
            </a:r>
            <a:r>
              <a:rPr lang="de-DE" sz="1400" kern="0" dirty="0" smtClean="0">
                <a:latin typeface="+mn-lt"/>
              </a:rPr>
              <a:t>)</a:t>
            </a:r>
          </a:p>
          <a:p>
            <a:pPr marL="538163" lvl="0" indent="-538163" algn="l">
              <a:spcAft>
                <a:spcPts val="1200"/>
              </a:spcAft>
              <a:buFont typeface="+mj-lt"/>
              <a:buAutoNum type="arabicPeriod"/>
              <a:tabLst>
                <a:tab pos="2325688" algn="l"/>
              </a:tabLst>
            </a:pPr>
            <a:r>
              <a:rPr lang="de-DE" sz="1400" kern="0" dirty="0" smtClean="0">
                <a:latin typeface="+mn-lt"/>
              </a:rPr>
              <a:t>Hessen	(2008)</a:t>
            </a:r>
          </a:p>
          <a:p>
            <a:pPr marL="538163" lvl="0" indent="-538163" algn="l">
              <a:spcAft>
                <a:spcPts val="1200"/>
              </a:spcAft>
              <a:buFont typeface="+mj-lt"/>
              <a:buAutoNum type="arabicPeriod"/>
              <a:tabLst>
                <a:tab pos="2325688" algn="l"/>
              </a:tabLst>
            </a:pPr>
            <a:r>
              <a:rPr lang="de-DE" sz="1400" kern="0" dirty="0" smtClean="0">
                <a:latin typeface="+mn-lt"/>
              </a:rPr>
              <a:t>Niedersachsen	(2008, </a:t>
            </a:r>
            <a:r>
              <a:rPr lang="de-DE" sz="1400" kern="0" dirty="0" err="1" smtClean="0">
                <a:latin typeface="+mn-lt"/>
              </a:rPr>
              <a:t>possibly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new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edition</a:t>
            </a:r>
            <a:r>
              <a:rPr lang="de-DE" sz="1400" kern="0" dirty="0" smtClean="0">
                <a:latin typeface="+mn-lt"/>
              </a:rPr>
              <a:t>)</a:t>
            </a:r>
          </a:p>
          <a:p>
            <a:pPr marL="538163" lvl="0" indent="-538163" algn="l">
              <a:spcAft>
                <a:spcPts val="1200"/>
              </a:spcAft>
              <a:buFont typeface="+mj-lt"/>
              <a:buAutoNum type="arabicPeriod"/>
              <a:tabLst>
                <a:tab pos="2325688" algn="l"/>
              </a:tabLst>
            </a:pPr>
            <a:r>
              <a:rPr lang="de-DE" sz="1400" kern="0" dirty="0" smtClean="0">
                <a:latin typeface="+mn-lt"/>
              </a:rPr>
              <a:t>Rheinland-Pfalz	(2001)</a:t>
            </a:r>
          </a:p>
          <a:p>
            <a:pPr marL="538163" lvl="0" indent="-538163" algn="l">
              <a:spcAft>
                <a:spcPts val="1200"/>
              </a:spcAft>
              <a:buFont typeface="+mj-lt"/>
              <a:buAutoNum type="arabicPeriod"/>
              <a:tabLst>
                <a:tab pos="2325688" algn="l"/>
              </a:tabLst>
            </a:pPr>
            <a:r>
              <a:rPr lang="de-DE" sz="1400" kern="0" dirty="0" smtClean="0">
                <a:latin typeface="+mn-lt"/>
              </a:rPr>
              <a:t>Sachsen	(2013)</a:t>
            </a:r>
          </a:p>
          <a:p>
            <a:pPr marL="538163" lvl="0" indent="-538163" algn="l">
              <a:spcAft>
                <a:spcPts val="1200"/>
              </a:spcAft>
              <a:buFont typeface="+mj-lt"/>
              <a:buAutoNum type="arabicPeriod"/>
              <a:tabLst>
                <a:tab pos="2325688" algn="l"/>
              </a:tabLst>
            </a:pPr>
            <a:r>
              <a:rPr lang="de-DE" sz="1400" kern="0" dirty="0" smtClean="0">
                <a:latin typeface="+mn-lt"/>
              </a:rPr>
              <a:t>Sachsen-Anhalt	(→ </a:t>
            </a:r>
            <a:r>
              <a:rPr lang="de-DE" sz="1400" kern="0" dirty="0" err="1" smtClean="0">
                <a:latin typeface="+mn-lt"/>
              </a:rPr>
              <a:t>status</a:t>
            </a:r>
            <a:r>
              <a:rPr lang="de-DE" sz="1400" kern="0" dirty="0" smtClean="0">
                <a:latin typeface="+mn-lt"/>
              </a:rPr>
              <a:t> </a:t>
            </a:r>
            <a:r>
              <a:rPr lang="de-DE" sz="1400" kern="0" dirty="0" err="1" smtClean="0">
                <a:latin typeface="+mn-lt"/>
              </a:rPr>
              <a:t>report</a:t>
            </a:r>
            <a:r>
              <a:rPr lang="de-DE" sz="1400" kern="0" dirty="0" smtClean="0">
                <a:latin typeface="+mn-lt"/>
              </a:rPr>
              <a:t>)</a:t>
            </a:r>
          </a:p>
          <a:p>
            <a:pPr marL="538163" lvl="0" indent="-538163" algn="l">
              <a:spcAft>
                <a:spcPts val="1200"/>
              </a:spcAft>
              <a:buFont typeface="+mj-lt"/>
              <a:buAutoNum type="arabicPeriod"/>
              <a:tabLst>
                <a:tab pos="2325688" algn="l"/>
              </a:tabLst>
            </a:pPr>
            <a:r>
              <a:rPr lang="de-DE" sz="1400" kern="0" dirty="0" smtClean="0">
                <a:latin typeface="+mn-lt"/>
              </a:rPr>
              <a:t>Schleswig-Holstein	(2003)</a:t>
            </a:r>
          </a:p>
          <a:p>
            <a:pPr marL="538163" lvl="0" indent="-538163" algn="l">
              <a:spcAft>
                <a:spcPts val="1200"/>
              </a:spcAft>
              <a:buFont typeface="+mj-lt"/>
              <a:buAutoNum type="arabicPeriod"/>
              <a:tabLst>
                <a:tab pos="2325688" algn="l"/>
              </a:tabLst>
            </a:pPr>
            <a:r>
              <a:rPr lang="de-DE" sz="1400" kern="0" dirty="0" smtClean="0">
                <a:latin typeface="+mn-lt"/>
              </a:rPr>
              <a:t>Thüringen	(2011)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484094" y="2474259"/>
            <a:ext cx="2563906" cy="3662362"/>
            <a:chOff x="298450" y="812801"/>
            <a:chExt cx="4168775" cy="5338762"/>
          </a:xfrm>
        </p:grpSpPr>
        <p:sp>
          <p:nvSpPr>
            <p:cNvPr id="7" name="Freeform 3887" descr="© INSCALE GmbH, 05.05.2010&#10;http://www.presentationload.com/"/>
            <p:cNvSpPr>
              <a:spLocks noChangeAspect="1" noEditPoints="1"/>
            </p:cNvSpPr>
            <p:nvPr/>
          </p:nvSpPr>
          <p:spPr bwMode="auto">
            <a:xfrm>
              <a:off x="785813" y="1536700"/>
              <a:ext cx="2014538" cy="1795463"/>
            </a:xfrm>
            <a:custGeom>
              <a:avLst/>
              <a:gdLst/>
              <a:ahLst/>
              <a:cxnLst>
                <a:cxn ang="0">
                  <a:pos x="870" y="557"/>
                </a:cxn>
                <a:cxn ang="0">
                  <a:pos x="821" y="492"/>
                </a:cxn>
                <a:cxn ang="0">
                  <a:pos x="57" y="199"/>
                </a:cxn>
                <a:cxn ang="0">
                  <a:pos x="113" y="164"/>
                </a:cxn>
                <a:cxn ang="0">
                  <a:pos x="128" y="155"/>
                </a:cxn>
                <a:cxn ang="0">
                  <a:pos x="234" y="134"/>
                </a:cxn>
                <a:cxn ang="0">
                  <a:pos x="284" y="119"/>
                </a:cxn>
                <a:cxn ang="0">
                  <a:pos x="447" y="99"/>
                </a:cxn>
                <a:cxn ang="0">
                  <a:pos x="471" y="97"/>
                </a:cxn>
                <a:cxn ang="0">
                  <a:pos x="878" y="63"/>
                </a:cxn>
                <a:cxn ang="0">
                  <a:pos x="1058" y="146"/>
                </a:cxn>
                <a:cxn ang="0">
                  <a:pos x="1166" y="279"/>
                </a:cxn>
                <a:cxn ang="0">
                  <a:pos x="1277" y="307"/>
                </a:cxn>
                <a:cxn ang="0">
                  <a:pos x="1409" y="340"/>
                </a:cxn>
                <a:cxn ang="0">
                  <a:pos x="1576" y="386"/>
                </a:cxn>
                <a:cxn ang="0">
                  <a:pos x="1666" y="456"/>
                </a:cxn>
                <a:cxn ang="0">
                  <a:pos x="1835" y="554"/>
                </a:cxn>
                <a:cxn ang="0">
                  <a:pos x="1811" y="619"/>
                </a:cxn>
                <a:cxn ang="0">
                  <a:pos x="1660" y="649"/>
                </a:cxn>
                <a:cxn ang="0">
                  <a:pos x="1540" y="730"/>
                </a:cxn>
                <a:cxn ang="0">
                  <a:pos x="1607" y="845"/>
                </a:cxn>
                <a:cxn ang="0">
                  <a:pos x="1653" y="968"/>
                </a:cxn>
                <a:cxn ang="0">
                  <a:pos x="1647" y="1036"/>
                </a:cxn>
                <a:cxn ang="0">
                  <a:pos x="1611" y="1146"/>
                </a:cxn>
                <a:cxn ang="0">
                  <a:pos x="1499" y="1181"/>
                </a:cxn>
                <a:cxn ang="0">
                  <a:pos x="1498" y="1276"/>
                </a:cxn>
                <a:cxn ang="0">
                  <a:pos x="1501" y="1437"/>
                </a:cxn>
                <a:cxn ang="0">
                  <a:pos x="1449" y="1478"/>
                </a:cxn>
                <a:cxn ang="0">
                  <a:pos x="1345" y="1524"/>
                </a:cxn>
                <a:cxn ang="0">
                  <a:pos x="1268" y="1557"/>
                </a:cxn>
                <a:cxn ang="0">
                  <a:pos x="1194" y="1566"/>
                </a:cxn>
                <a:cxn ang="0">
                  <a:pos x="1137" y="1600"/>
                </a:cxn>
                <a:cxn ang="0">
                  <a:pos x="1086" y="1614"/>
                </a:cxn>
                <a:cxn ang="0">
                  <a:pos x="1108" y="1533"/>
                </a:cxn>
                <a:cxn ang="0">
                  <a:pos x="1091" y="1435"/>
                </a:cxn>
                <a:cxn ang="0">
                  <a:pos x="1018" y="1370"/>
                </a:cxn>
                <a:cxn ang="0">
                  <a:pos x="1026" y="1295"/>
                </a:cxn>
                <a:cxn ang="0">
                  <a:pos x="981" y="1252"/>
                </a:cxn>
                <a:cxn ang="0">
                  <a:pos x="941" y="1159"/>
                </a:cxn>
                <a:cxn ang="0">
                  <a:pos x="864" y="1083"/>
                </a:cxn>
                <a:cxn ang="0">
                  <a:pos x="909" y="928"/>
                </a:cxn>
                <a:cxn ang="0">
                  <a:pos x="796" y="956"/>
                </a:cxn>
                <a:cxn ang="0">
                  <a:pos x="669" y="897"/>
                </a:cxn>
                <a:cxn ang="0">
                  <a:pos x="660" y="1069"/>
                </a:cxn>
                <a:cxn ang="0">
                  <a:pos x="561" y="1152"/>
                </a:cxn>
                <a:cxn ang="0">
                  <a:pos x="462" y="1134"/>
                </a:cxn>
                <a:cxn ang="0">
                  <a:pos x="452" y="1066"/>
                </a:cxn>
                <a:cxn ang="0">
                  <a:pos x="466" y="968"/>
                </a:cxn>
                <a:cxn ang="0">
                  <a:pos x="333" y="924"/>
                </a:cxn>
                <a:cxn ang="0">
                  <a:pos x="259" y="998"/>
                </a:cxn>
                <a:cxn ang="0">
                  <a:pos x="142" y="962"/>
                </a:cxn>
                <a:cxn ang="0">
                  <a:pos x="3" y="835"/>
                </a:cxn>
                <a:cxn ang="0">
                  <a:pos x="144" y="779"/>
                </a:cxn>
                <a:cxn ang="0">
                  <a:pos x="218" y="440"/>
                </a:cxn>
                <a:cxn ang="0">
                  <a:pos x="165" y="235"/>
                </a:cxn>
                <a:cxn ang="0">
                  <a:pos x="373" y="147"/>
                </a:cxn>
                <a:cxn ang="0">
                  <a:pos x="566" y="261"/>
                </a:cxn>
                <a:cxn ang="0">
                  <a:pos x="620" y="316"/>
                </a:cxn>
                <a:cxn ang="0">
                  <a:pos x="666" y="232"/>
                </a:cxn>
                <a:cxn ang="0">
                  <a:pos x="708" y="208"/>
                </a:cxn>
                <a:cxn ang="0">
                  <a:pos x="736" y="38"/>
                </a:cxn>
                <a:cxn ang="0">
                  <a:pos x="703" y="1"/>
                </a:cxn>
              </a:cxnLst>
              <a:rect l="0" t="0" r="r" b="b"/>
              <a:pathLst>
                <a:path w="1844" h="1642">
                  <a:moveTo>
                    <a:pt x="685" y="430"/>
                  </a:moveTo>
                  <a:lnTo>
                    <a:pt x="684" y="433"/>
                  </a:lnTo>
                  <a:lnTo>
                    <a:pt x="684" y="439"/>
                  </a:lnTo>
                  <a:lnTo>
                    <a:pt x="685" y="448"/>
                  </a:lnTo>
                  <a:lnTo>
                    <a:pt x="693" y="456"/>
                  </a:lnTo>
                  <a:lnTo>
                    <a:pt x="703" y="464"/>
                  </a:lnTo>
                  <a:lnTo>
                    <a:pt x="715" y="470"/>
                  </a:lnTo>
                  <a:lnTo>
                    <a:pt x="725" y="476"/>
                  </a:lnTo>
                  <a:lnTo>
                    <a:pt x="734" y="479"/>
                  </a:lnTo>
                  <a:lnTo>
                    <a:pt x="737" y="480"/>
                  </a:lnTo>
                  <a:lnTo>
                    <a:pt x="747" y="516"/>
                  </a:lnTo>
                  <a:lnTo>
                    <a:pt x="768" y="538"/>
                  </a:lnTo>
                  <a:lnTo>
                    <a:pt x="771" y="557"/>
                  </a:lnTo>
                  <a:lnTo>
                    <a:pt x="773" y="559"/>
                  </a:lnTo>
                  <a:lnTo>
                    <a:pt x="774" y="561"/>
                  </a:lnTo>
                  <a:lnTo>
                    <a:pt x="777" y="563"/>
                  </a:lnTo>
                  <a:lnTo>
                    <a:pt x="780" y="563"/>
                  </a:lnTo>
                  <a:lnTo>
                    <a:pt x="792" y="551"/>
                  </a:lnTo>
                  <a:lnTo>
                    <a:pt x="793" y="554"/>
                  </a:lnTo>
                  <a:lnTo>
                    <a:pt x="799" y="561"/>
                  </a:lnTo>
                  <a:lnTo>
                    <a:pt x="808" y="567"/>
                  </a:lnTo>
                  <a:lnTo>
                    <a:pt x="819" y="572"/>
                  </a:lnTo>
                  <a:lnTo>
                    <a:pt x="839" y="575"/>
                  </a:lnTo>
                  <a:lnTo>
                    <a:pt x="845" y="578"/>
                  </a:lnTo>
                  <a:lnTo>
                    <a:pt x="848" y="578"/>
                  </a:lnTo>
                  <a:lnTo>
                    <a:pt x="870" y="557"/>
                  </a:lnTo>
                  <a:lnTo>
                    <a:pt x="870" y="556"/>
                  </a:lnTo>
                  <a:lnTo>
                    <a:pt x="869" y="554"/>
                  </a:lnTo>
                  <a:lnTo>
                    <a:pt x="866" y="548"/>
                  </a:lnTo>
                  <a:lnTo>
                    <a:pt x="866" y="544"/>
                  </a:lnTo>
                  <a:lnTo>
                    <a:pt x="863" y="538"/>
                  </a:lnTo>
                  <a:lnTo>
                    <a:pt x="863" y="533"/>
                  </a:lnTo>
                  <a:lnTo>
                    <a:pt x="866" y="532"/>
                  </a:lnTo>
                  <a:lnTo>
                    <a:pt x="867" y="530"/>
                  </a:lnTo>
                  <a:lnTo>
                    <a:pt x="870" y="529"/>
                  </a:lnTo>
                  <a:lnTo>
                    <a:pt x="872" y="527"/>
                  </a:lnTo>
                  <a:lnTo>
                    <a:pt x="875" y="526"/>
                  </a:lnTo>
                  <a:lnTo>
                    <a:pt x="860" y="514"/>
                  </a:lnTo>
                  <a:lnTo>
                    <a:pt x="867" y="505"/>
                  </a:lnTo>
                  <a:lnTo>
                    <a:pt x="866" y="504"/>
                  </a:lnTo>
                  <a:lnTo>
                    <a:pt x="864" y="501"/>
                  </a:lnTo>
                  <a:lnTo>
                    <a:pt x="861" y="496"/>
                  </a:lnTo>
                  <a:lnTo>
                    <a:pt x="860" y="493"/>
                  </a:lnTo>
                  <a:lnTo>
                    <a:pt x="857" y="492"/>
                  </a:lnTo>
                  <a:lnTo>
                    <a:pt x="855" y="490"/>
                  </a:lnTo>
                  <a:lnTo>
                    <a:pt x="851" y="492"/>
                  </a:lnTo>
                  <a:lnTo>
                    <a:pt x="836" y="498"/>
                  </a:lnTo>
                  <a:lnTo>
                    <a:pt x="827" y="502"/>
                  </a:lnTo>
                  <a:lnTo>
                    <a:pt x="827" y="501"/>
                  </a:lnTo>
                  <a:lnTo>
                    <a:pt x="826" y="499"/>
                  </a:lnTo>
                  <a:lnTo>
                    <a:pt x="824" y="496"/>
                  </a:lnTo>
                  <a:lnTo>
                    <a:pt x="821" y="492"/>
                  </a:lnTo>
                  <a:lnTo>
                    <a:pt x="820" y="489"/>
                  </a:lnTo>
                  <a:lnTo>
                    <a:pt x="817" y="486"/>
                  </a:lnTo>
                  <a:lnTo>
                    <a:pt x="814" y="485"/>
                  </a:lnTo>
                  <a:lnTo>
                    <a:pt x="801" y="485"/>
                  </a:lnTo>
                  <a:lnTo>
                    <a:pt x="798" y="486"/>
                  </a:lnTo>
                  <a:lnTo>
                    <a:pt x="793" y="486"/>
                  </a:lnTo>
                  <a:lnTo>
                    <a:pt x="773" y="471"/>
                  </a:lnTo>
                  <a:lnTo>
                    <a:pt x="768" y="471"/>
                  </a:lnTo>
                  <a:lnTo>
                    <a:pt x="759" y="473"/>
                  </a:lnTo>
                  <a:lnTo>
                    <a:pt x="749" y="474"/>
                  </a:lnTo>
                  <a:lnTo>
                    <a:pt x="742" y="473"/>
                  </a:lnTo>
                  <a:lnTo>
                    <a:pt x="734" y="470"/>
                  </a:lnTo>
                  <a:lnTo>
                    <a:pt x="722" y="462"/>
                  </a:lnTo>
                  <a:lnTo>
                    <a:pt x="709" y="454"/>
                  </a:lnTo>
                  <a:lnTo>
                    <a:pt x="700" y="446"/>
                  </a:lnTo>
                  <a:lnTo>
                    <a:pt x="693" y="437"/>
                  </a:lnTo>
                  <a:lnTo>
                    <a:pt x="687" y="433"/>
                  </a:lnTo>
                  <a:lnTo>
                    <a:pt x="685" y="430"/>
                  </a:lnTo>
                  <a:close/>
                  <a:moveTo>
                    <a:pt x="57" y="178"/>
                  </a:moveTo>
                  <a:lnTo>
                    <a:pt x="66" y="183"/>
                  </a:lnTo>
                  <a:lnTo>
                    <a:pt x="68" y="186"/>
                  </a:lnTo>
                  <a:lnTo>
                    <a:pt x="77" y="190"/>
                  </a:lnTo>
                  <a:lnTo>
                    <a:pt x="71" y="196"/>
                  </a:lnTo>
                  <a:lnTo>
                    <a:pt x="67" y="196"/>
                  </a:lnTo>
                  <a:lnTo>
                    <a:pt x="63" y="198"/>
                  </a:lnTo>
                  <a:lnTo>
                    <a:pt x="57" y="199"/>
                  </a:lnTo>
                  <a:lnTo>
                    <a:pt x="52" y="199"/>
                  </a:lnTo>
                  <a:lnTo>
                    <a:pt x="49" y="201"/>
                  </a:lnTo>
                  <a:lnTo>
                    <a:pt x="48" y="201"/>
                  </a:lnTo>
                  <a:lnTo>
                    <a:pt x="48" y="202"/>
                  </a:lnTo>
                  <a:lnTo>
                    <a:pt x="49" y="204"/>
                  </a:lnTo>
                  <a:lnTo>
                    <a:pt x="51" y="207"/>
                  </a:lnTo>
                  <a:lnTo>
                    <a:pt x="51" y="211"/>
                  </a:lnTo>
                  <a:lnTo>
                    <a:pt x="52" y="214"/>
                  </a:lnTo>
                  <a:lnTo>
                    <a:pt x="54" y="215"/>
                  </a:lnTo>
                  <a:lnTo>
                    <a:pt x="54" y="217"/>
                  </a:lnTo>
                  <a:lnTo>
                    <a:pt x="46" y="218"/>
                  </a:lnTo>
                  <a:lnTo>
                    <a:pt x="24" y="204"/>
                  </a:lnTo>
                  <a:lnTo>
                    <a:pt x="23" y="201"/>
                  </a:lnTo>
                  <a:lnTo>
                    <a:pt x="23" y="199"/>
                  </a:lnTo>
                  <a:lnTo>
                    <a:pt x="21" y="196"/>
                  </a:lnTo>
                  <a:lnTo>
                    <a:pt x="21" y="192"/>
                  </a:lnTo>
                  <a:lnTo>
                    <a:pt x="23" y="190"/>
                  </a:lnTo>
                  <a:lnTo>
                    <a:pt x="29" y="187"/>
                  </a:lnTo>
                  <a:lnTo>
                    <a:pt x="33" y="186"/>
                  </a:lnTo>
                  <a:lnTo>
                    <a:pt x="36" y="186"/>
                  </a:lnTo>
                  <a:lnTo>
                    <a:pt x="37" y="184"/>
                  </a:lnTo>
                  <a:lnTo>
                    <a:pt x="39" y="184"/>
                  </a:lnTo>
                  <a:lnTo>
                    <a:pt x="57" y="178"/>
                  </a:lnTo>
                  <a:close/>
                  <a:moveTo>
                    <a:pt x="108" y="159"/>
                  </a:moveTo>
                  <a:lnTo>
                    <a:pt x="111" y="161"/>
                  </a:lnTo>
                  <a:lnTo>
                    <a:pt x="113" y="164"/>
                  </a:lnTo>
                  <a:lnTo>
                    <a:pt x="114" y="165"/>
                  </a:lnTo>
                  <a:lnTo>
                    <a:pt x="114" y="171"/>
                  </a:lnTo>
                  <a:lnTo>
                    <a:pt x="113" y="173"/>
                  </a:lnTo>
                  <a:lnTo>
                    <a:pt x="111" y="176"/>
                  </a:lnTo>
                  <a:lnTo>
                    <a:pt x="108" y="177"/>
                  </a:lnTo>
                  <a:lnTo>
                    <a:pt x="107" y="178"/>
                  </a:lnTo>
                  <a:lnTo>
                    <a:pt x="104" y="178"/>
                  </a:lnTo>
                  <a:lnTo>
                    <a:pt x="98" y="173"/>
                  </a:lnTo>
                  <a:lnTo>
                    <a:pt x="98" y="167"/>
                  </a:lnTo>
                  <a:lnTo>
                    <a:pt x="100" y="165"/>
                  </a:lnTo>
                  <a:lnTo>
                    <a:pt x="108" y="159"/>
                  </a:lnTo>
                  <a:close/>
                  <a:moveTo>
                    <a:pt x="148" y="140"/>
                  </a:moveTo>
                  <a:lnTo>
                    <a:pt x="163" y="140"/>
                  </a:lnTo>
                  <a:lnTo>
                    <a:pt x="169" y="142"/>
                  </a:lnTo>
                  <a:lnTo>
                    <a:pt x="173" y="142"/>
                  </a:lnTo>
                  <a:lnTo>
                    <a:pt x="182" y="144"/>
                  </a:lnTo>
                  <a:lnTo>
                    <a:pt x="184" y="146"/>
                  </a:lnTo>
                  <a:lnTo>
                    <a:pt x="181" y="147"/>
                  </a:lnTo>
                  <a:lnTo>
                    <a:pt x="178" y="147"/>
                  </a:lnTo>
                  <a:lnTo>
                    <a:pt x="173" y="149"/>
                  </a:lnTo>
                  <a:lnTo>
                    <a:pt x="169" y="149"/>
                  </a:lnTo>
                  <a:lnTo>
                    <a:pt x="165" y="150"/>
                  </a:lnTo>
                  <a:lnTo>
                    <a:pt x="163" y="150"/>
                  </a:lnTo>
                  <a:lnTo>
                    <a:pt x="156" y="152"/>
                  </a:lnTo>
                  <a:lnTo>
                    <a:pt x="139" y="153"/>
                  </a:lnTo>
                  <a:lnTo>
                    <a:pt x="128" y="155"/>
                  </a:lnTo>
                  <a:lnTo>
                    <a:pt x="116" y="153"/>
                  </a:lnTo>
                  <a:lnTo>
                    <a:pt x="105" y="152"/>
                  </a:lnTo>
                  <a:lnTo>
                    <a:pt x="102" y="150"/>
                  </a:lnTo>
                  <a:lnTo>
                    <a:pt x="101" y="150"/>
                  </a:lnTo>
                  <a:lnTo>
                    <a:pt x="101" y="149"/>
                  </a:lnTo>
                  <a:lnTo>
                    <a:pt x="104" y="149"/>
                  </a:lnTo>
                  <a:lnTo>
                    <a:pt x="107" y="147"/>
                  </a:lnTo>
                  <a:lnTo>
                    <a:pt x="108" y="147"/>
                  </a:lnTo>
                  <a:lnTo>
                    <a:pt x="113" y="146"/>
                  </a:lnTo>
                  <a:lnTo>
                    <a:pt x="122" y="144"/>
                  </a:lnTo>
                  <a:lnTo>
                    <a:pt x="131" y="144"/>
                  </a:lnTo>
                  <a:lnTo>
                    <a:pt x="138" y="143"/>
                  </a:lnTo>
                  <a:lnTo>
                    <a:pt x="148" y="140"/>
                  </a:lnTo>
                  <a:close/>
                  <a:moveTo>
                    <a:pt x="267" y="119"/>
                  </a:moveTo>
                  <a:lnTo>
                    <a:pt x="273" y="119"/>
                  </a:lnTo>
                  <a:lnTo>
                    <a:pt x="274" y="121"/>
                  </a:lnTo>
                  <a:lnTo>
                    <a:pt x="277" y="122"/>
                  </a:lnTo>
                  <a:lnTo>
                    <a:pt x="279" y="124"/>
                  </a:lnTo>
                  <a:lnTo>
                    <a:pt x="279" y="128"/>
                  </a:lnTo>
                  <a:lnTo>
                    <a:pt x="277" y="130"/>
                  </a:lnTo>
                  <a:lnTo>
                    <a:pt x="274" y="130"/>
                  </a:lnTo>
                  <a:lnTo>
                    <a:pt x="268" y="131"/>
                  </a:lnTo>
                  <a:lnTo>
                    <a:pt x="256" y="133"/>
                  </a:lnTo>
                  <a:lnTo>
                    <a:pt x="247" y="134"/>
                  </a:lnTo>
                  <a:lnTo>
                    <a:pt x="245" y="136"/>
                  </a:lnTo>
                  <a:lnTo>
                    <a:pt x="234" y="134"/>
                  </a:lnTo>
                  <a:lnTo>
                    <a:pt x="233" y="136"/>
                  </a:lnTo>
                  <a:lnTo>
                    <a:pt x="231" y="136"/>
                  </a:lnTo>
                  <a:lnTo>
                    <a:pt x="228" y="137"/>
                  </a:lnTo>
                  <a:lnTo>
                    <a:pt x="219" y="137"/>
                  </a:lnTo>
                  <a:lnTo>
                    <a:pt x="213" y="136"/>
                  </a:lnTo>
                  <a:lnTo>
                    <a:pt x="209" y="136"/>
                  </a:lnTo>
                  <a:lnTo>
                    <a:pt x="205" y="134"/>
                  </a:lnTo>
                  <a:lnTo>
                    <a:pt x="202" y="133"/>
                  </a:lnTo>
                  <a:lnTo>
                    <a:pt x="200" y="131"/>
                  </a:lnTo>
                  <a:lnTo>
                    <a:pt x="200" y="130"/>
                  </a:lnTo>
                  <a:lnTo>
                    <a:pt x="202" y="128"/>
                  </a:lnTo>
                  <a:lnTo>
                    <a:pt x="206" y="125"/>
                  </a:lnTo>
                  <a:lnTo>
                    <a:pt x="215" y="122"/>
                  </a:lnTo>
                  <a:lnTo>
                    <a:pt x="216" y="121"/>
                  </a:lnTo>
                  <a:lnTo>
                    <a:pt x="256" y="121"/>
                  </a:lnTo>
                  <a:lnTo>
                    <a:pt x="267" y="119"/>
                  </a:lnTo>
                  <a:close/>
                  <a:moveTo>
                    <a:pt x="289" y="116"/>
                  </a:moveTo>
                  <a:lnTo>
                    <a:pt x="301" y="116"/>
                  </a:lnTo>
                  <a:lnTo>
                    <a:pt x="305" y="118"/>
                  </a:lnTo>
                  <a:lnTo>
                    <a:pt x="308" y="119"/>
                  </a:lnTo>
                  <a:lnTo>
                    <a:pt x="310" y="122"/>
                  </a:lnTo>
                  <a:lnTo>
                    <a:pt x="310" y="127"/>
                  </a:lnTo>
                  <a:lnTo>
                    <a:pt x="284" y="127"/>
                  </a:lnTo>
                  <a:lnTo>
                    <a:pt x="283" y="124"/>
                  </a:lnTo>
                  <a:lnTo>
                    <a:pt x="283" y="122"/>
                  </a:lnTo>
                  <a:lnTo>
                    <a:pt x="284" y="119"/>
                  </a:lnTo>
                  <a:lnTo>
                    <a:pt x="286" y="118"/>
                  </a:lnTo>
                  <a:lnTo>
                    <a:pt x="289" y="116"/>
                  </a:lnTo>
                  <a:close/>
                  <a:moveTo>
                    <a:pt x="332" y="103"/>
                  </a:moveTo>
                  <a:lnTo>
                    <a:pt x="360" y="103"/>
                  </a:lnTo>
                  <a:lnTo>
                    <a:pt x="364" y="105"/>
                  </a:lnTo>
                  <a:lnTo>
                    <a:pt x="370" y="105"/>
                  </a:lnTo>
                  <a:lnTo>
                    <a:pt x="373" y="107"/>
                  </a:lnTo>
                  <a:lnTo>
                    <a:pt x="376" y="109"/>
                  </a:lnTo>
                  <a:lnTo>
                    <a:pt x="378" y="110"/>
                  </a:lnTo>
                  <a:lnTo>
                    <a:pt x="381" y="112"/>
                  </a:lnTo>
                  <a:lnTo>
                    <a:pt x="338" y="113"/>
                  </a:lnTo>
                  <a:lnTo>
                    <a:pt x="324" y="127"/>
                  </a:lnTo>
                  <a:lnTo>
                    <a:pt x="320" y="122"/>
                  </a:lnTo>
                  <a:lnTo>
                    <a:pt x="320" y="119"/>
                  </a:lnTo>
                  <a:lnTo>
                    <a:pt x="318" y="116"/>
                  </a:lnTo>
                  <a:lnTo>
                    <a:pt x="318" y="115"/>
                  </a:lnTo>
                  <a:lnTo>
                    <a:pt x="327" y="106"/>
                  </a:lnTo>
                  <a:lnTo>
                    <a:pt x="330" y="105"/>
                  </a:lnTo>
                  <a:lnTo>
                    <a:pt x="332" y="103"/>
                  </a:lnTo>
                  <a:close/>
                  <a:moveTo>
                    <a:pt x="415" y="91"/>
                  </a:moveTo>
                  <a:lnTo>
                    <a:pt x="425" y="91"/>
                  </a:lnTo>
                  <a:lnTo>
                    <a:pt x="437" y="93"/>
                  </a:lnTo>
                  <a:lnTo>
                    <a:pt x="441" y="93"/>
                  </a:lnTo>
                  <a:lnTo>
                    <a:pt x="447" y="96"/>
                  </a:lnTo>
                  <a:lnTo>
                    <a:pt x="450" y="99"/>
                  </a:lnTo>
                  <a:lnTo>
                    <a:pt x="447" y="99"/>
                  </a:lnTo>
                  <a:lnTo>
                    <a:pt x="444" y="100"/>
                  </a:lnTo>
                  <a:lnTo>
                    <a:pt x="441" y="100"/>
                  </a:lnTo>
                  <a:lnTo>
                    <a:pt x="437" y="102"/>
                  </a:lnTo>
                  <a:lnTo>
                    <a:pt x="434" y="103"/>
                  </a:lnTo>
                  <a:lnTo>
                    <a:pt x="407" y="103"/>
                  </a:lnTo>
                  <a:lnTo>
                    <a:pt x="404" y="105"/>
                  </a:lnTo>
                  <a:lnTo>
                    <a:pt x="403" y="107"/>
                  </a:lnTo>
                  <a:lnTo>
                    <a:pt x="400" y="109"/>
                  </a:lnTo>
                  <a:lnTo>
                    <a:pt x="395" y="105"/>
                  </a:lnTo>
                  <a:lnTo>
                    <a:pt x="400" y="100"/>
                  </a:lnTo>
                  <a:lnTo>
                    <a:pt x="403" y="99"/>
                  </a:lnTo>
                  <a:lnTo>
                    <a:pt x="404" y="96"/>
                  </a:lnTo>
                  <a:lnTo>
                    <a:pt x="407" y="94"/>
                  </a:lnTo>
                  <a:lnTo>
                    <a:pt x="409" y="93"/>
                  </a:lnTo>
                  <a:lnTo>
                    <a:pt x="415" y="91"/>
                  </a:lnTo>
                  <a:close/>
                  <a:moveTo>
                    <a:pt x="471" y="85"/>
                  </a:moveTo>
                  <a:lnTo>
                    <a:pt x="480" y="85"/>
                  </a:lnTo>
                  <a:lnTo>
                    <a:pt x="484" y="87"/>
                  </a:lnTo>
                  <a:lnTo>
                    <a:pt x="490" y="87"/>
                  </a:lnTo>
                  <a:lnTo>
                    <a:pt x="499" y="90"/>
                  </a:lnTo>
                  <a:lnTo>
                    <a:pt x="502" y="93"/>
                  </a:lnTo>
                  <a:lnTo>
                    <a:pt x="503" y="96"/>
                  </a:lnTo>
                  <a:lnTo>
                    <a:pt x="505" y="97"/>
                  </a:lnTo>
                  <a:lnTo>
                    <a:pt x="505" y="99"/>
                  </a:lnTo>
                  <a:lnTo>
                    <a:pt x="478" y="99"/>
                  </a:lnTo>
                  <a:lnTo>
                    <a:pt x="471" y="97"/>
                  </a:lnTo>
                  <a:lnTo>
                    <a:pt x="466" y="96"/>
                  </a:lnTo>
                  <a:lnTo>
                    <a:pt x="463" y="94"/>
                  </a:lnTo>
                  <a:lnTo>
                    <a:pt x="460" y="91"/>
                  </a:lnTo>
                  <a:lnTo>
                    <a:pt x="460" y="90"/>
                  </a:lnTo>
                  <a:lnTo>
                    <a:pt x="462" y="90"/>
                  </a:lnTo>
                  <a:lnTo>
                    <a:pt x="463" y="88"/>
                  </a:lnTo>
                  <a:lnTo>
                    <a:pt x="466" y="87"/>
                  </a:lnTo>
                  <a:lnTo>
                    <a:pt x="471" y="85"/>
                  </a:lnTo>
                  <a:close/>
                  <a:moveTo>
                    <a:pt x="759" y="35"/>
                  </a:moveTo>
                  <a:lnTo>
                    <a:pt x="771" y="35"/>
                  </a:lnTo>
                  <a:lnTo>
                    <a:pt x="771" y="38"/>
                  </a:lnTo>
                  <a:lnTo>
                    <a:pt x="773" y="41"/>
                  </a:lnTo>
                  <a:lnTo>
                    <a:pt x="774" y="45"/>
                  </a:lnTo>
                  <a:lnTo>
                    <a:pt x="776" y="48"/>
                  </a:lnTo>
                  <a:lnTo>
                    <a:pt x="782" y="54"/>
                  </a:lnTo>
                  <a:lnTo>
                    <a:pt x="789" y="57"/>
                  </a:lnTo>
                  <a:lnTo>
                    <a:pt x="796" y="62"/>
                  </a:lnTo>
                  <a:lnTo>
                    <a:pt x="805" y="65"/>
                  </a:lnTo>
                  <a:lnTo>
                    <a:pt x="814" y="69"/>
                  </a:lnTo>
                  <a:lnTo>
                    <a:pt x="817" y="69"/>
                  </a:lnTo>
                  <a:lnTo>
                    <a:pt x="826" y="71"/>
                  </a:lnTo>
                  <a:lnTo>
                    <a:pt x="847" y="73"/>
                  </a:lnTo>
                  <a:lnTo>
                    <a:pt x="851" y="73"/>
                  </a:lnTo>
                  <a:lnTo>
                    <a:pt x="855" y="72"/>
                  </a:lnTo>
                  <a:lnTo>
                    <a:pt x="866" y="68"/>
                  </a:lnTo>
                  <a:lnTo>
                    <a:pt x="878" y="63"/>
                  </a:lnTo>
                  <a:lnTo>
                    <a:pt x="891" y="60"/>
                  </a:lnTo>
                  <a:lnTo>
                    <a:pt x="895" y="59"/>
                  </a:lnTo>
                  <a:lnTo>
                    <a:pt x="912" y="59"/>
                  </a:lnTo>
                  <a:lnTo>
                    <a:pt x="925" y="57"/>
                  </a:lnTo>
                  <a:lnTo>
                    <a:pt x="941" y="56"/>
                  </a:lnTo>
                  <a:lnTo>
                    <a:pt x="956" y="56"/>
                  </a:lnTo>
                  <a:lnTo>
                    <a:pt x="969" y="57"/>
                  </a:lnTo>
                  <a:lnTo>
                    <a:pt x="978" y="59"/>
                  </a:lnTo>
                  <a:lnTo>
                    <a:pt x="987" y="65"/>
                  </a:lnTo>
                  <a:lnTo>
                    <a:pt x="998" y="71"/>
                  </a:lnTo>
                  <a:lnTo>
                    <a:pt x="1005" y="76"/>
                  </a:lnTo>
                  <a:lnTo>
                    <a:pt x="1008" y="78"/>
                  </a:lnTo>
                  <a:lnTo>
                    <a:pt x="1015" y="85"/>
                  </a:lnTo>
                  <a:lnTo>
                    <a:pt x="1021" y="93"/>
                  </a:lnTo>
                  <a:lnTo>
                    <a:pt x="1027" y="99"/>
                  </a:lnTo>
                  <a:lnTo>
                    <a:pt x="1030" y="105"/>
                  </a:lnTo>
                  <a:lnTo>
                    <a:pt x="1032" y="109"/>
                  </a:lnTo>
                  <a:lnTo>
                    <a:pt x="1032" y="112"/>
                  </a:lnTo>
                  <a:lnTo>
                    <a:pt x="1033" y="116"/>
                  </a:lnTo>
                  <a:lnTo>
                    <a:pt x="1034" y="119"/>
                  </a:lnTo>
                  <a:lnTo>
                    <a:pt x="1036" y="121"/>
                  </a:lnTo>
                  <a:lnTo>
                    <a:pt x="1036" y="122"/>
                  </a:lnTo>
                  <a:lnTo>
                    <a:pt x="1037" y="125"/>
                  </a:lnTo>
                  <a:lnTo>
                    <a:pt x="1042" y="130"/>
                  </a:lnTo>
                  <a:lnTo>
                    <a:pt x="1049" y="139"/>
                  </a:lnTo>
                  <a:lnTo>
                    <a:pt x="1058" y="146"/>
                  </a:lnTo>
                  <a:lnTo>
                    <a:pt x="1060" y="149"/>
                  </a:lnTo>
                  <a:lnTo>
                    <a:pt x="1064" y="153"/>
                  </a:lnTo>
                  <a:lnTo>
                    <a:pt x="1070" y="162"/>
                  </a:lnTo>
                  <a:lnTo>
                    <a:pt x="1074" y="171"/>
                  </a:lnTo>
                  <a:lnTo>
                    <a:pt x="1077" y="178"/>
                  </a:lnTo>
                  <a:lnTo>
                    <a:pt x="1079" y="190"/>
                  </a:lnTo>
                  <a:lnTo>
                    <a:pt x="1080" y="199"/>
                  </a:lnTo>
                  <a:lnTo>
                    <a:pt x="1082" y="202"/>
                  </a:lnTo>
                  <a:lnTo>
                    <a:pt x="1085" y="204"/>
                  </a:lnTo>
                  <a:lnTo>
                    <a:pt x="1098" y="217"/>
                  </a:lnTo>
                  <a:lnTo>
                    <a:pt x="1108" y="223"/>
                  </a:lnTo>
                  <a:lnTo>
                    <a:pt x="1117" y="229"/>
                  </a:lnTo>
                  <a:lnTo>
                    <a:pt x="1119" y="230"/>
                  </a:lnTo>
                  <a:lnTo>
                    <a:pt x="1125" y="233"/>
                  </a:lnTo>
                  <a:lnTo>
                    <a:pt x="1132" y="238"/>
                  </a:lnTo>
                  <a:lnTo>
                    <a:pt x="1141" y="242"/>
                  </a:lnTo>
                  <a:lnTo>
                    <a:pt x="1150" y="244"/>
                  </a:lnTo>
                  <a:lnTo>
                    <a:pt x="1162" y="244"/>
                  </a:lnTo>
                  <a:lnTo>
                    <a:pt x="1162" y="245"/>
                  </a:lnTo>
                  <a:lnTo>
                    <a:pt x="1163" y="245"/>
                  </a:lnTo>
                  <a:lnTo>
                    <a:pt x="1166" y="246"/>
                  </a:lnTo>
                  <a:lnTo>
                    <a:pt x="1166" y="252"/>
                  </a:lnTo>
                  <a:lnTo>
                    <a:pt x="1165" y="257"/>
                  </a:lnTo>
                  <a:lnTo>
                    <a:pt x="1165" y="278"/>
                  </a:lnTo>
                  <a:lnTo>
                    <a:pt x="1166" y="278"/>
                  </a:lnTo>
                  <a:lnTo>
                    <a:pt x="1166" y="279"/>
                  </a:lnTo>
                  <a:lnTo>
                    <a:pt x="1171" y="285"/>
                  </a:lnTo>
                  <a:lnTo>
                    <a:pt x="1177" y="295"/>
                  </a:lnTo>
                  <a:lnTo>
                    <a:pt x="1184" y="304"/>
                  </a:lnTo>
                  <a:lnTo>
                    <a:pt x="1187" y="309"/>
                  </a:lnTo>
                  <a:lnTo>
                    <a:pt x="1191" y="313"/>
                  </a:lnTo>
                  <a:lnTo>
                    <a:pt x="1194" y="317"/>
                  </a:lnTo>
                  <a:lnTo>
                    <a:pt x="1197" y="319"/>
                  </a:lnTo>
                  <a:lnTo>
                    <a:pt x="1199" y="322"/>
                  </a:lnTo>
                  <a:lnTo>
                    <a:pt x="1212" y="306"/>
                  </a:lnTo>
                  <a:lnTo>
                    <a:pt x="1221" y="317"/>
                  </a:lnTo>
                  <a:lnTo>
                    <a:pt x="1222" y="331"/>
                  </a:lnTo>
                  <a:lnTo>
                    <a:pt x="1228" y="325"/>
                  </a:lnTo>
                  <a:lnTo>
                    <a:pt x="1236" y="325"/>
                  </a:lnTo>
                  <a:lnTo>
                    <a:pt x="1240" y="328"/>
                  </a:lnTo>
                  <a:lnTo>
                    <a:pt x="1243" y="329"/>
                  </a:lnTo>
                  <a:lnTo>
                    <a:pt x="1245" y="331"/>
                  </a:lnTo>
                  <a:lnTo>
                    <a:pt x="1245" y="332"/>
                  </a:lnTo>
                  <a:lnTo>
                    <a:pt x="1259" y="317"/>
                  </a:lnTo>
                  <a:lnTo>
                    <a:pt x="1259" y="316"/>
                  </a:lnTo>
                  <a:lnTo>
                    <a:pt x="1261" y="315"/>
                  </a:lnTo>
                  <a:lnTo>
                    <a:pt x="1267" y="303"/>
                  </a:lnTo>
                  <a:lnTo>
                    <a:pt x="1268" y="301"/>
                  </a:lnTo>
                  <a:lnTo>
                    <a:pt x="1270" y="301"/>
                  </a:lnTo>
                  <a:lnTo>
                    <a:pt x="1273" y="304"/>
                  </a:lnTo>
                  <a:lnTo>
                    <a:pt x="1276" y="304"/>
                  </a:lnTo>
                  <a:lnTo>
                    <a:pt x="1277" y="307"/>
                  </a:lnTo>
                  <a:lnTo>
                    <a:pt x="1283" y="313"/>
                  </a:lnTo>
                  <a:lnTo>
                    <a:pt x="1285" y="316"/>
                  </a:lnTo>
                  <a:lnTo>
                    <a:pt x="1286" y="317"/>
                  </a:lnTo>
                  <a:lnTo>
                    <a:pt x="1289" y="323"/>
                  </a:lnTo>
                  <a:lnTo>
                    <a:pt x="1293" y="326"/>
                  </a:lnTo>
                  <a:lnTo>
                    <a:pt x="1305" y="332"/>
                  </a:lnTo>
                  <a:lnTo>
                    <a:pt x="1310" y="335"/>
                  </a:lnTo>
                  <a:lnTo>
                    <a:pt x="1313" y="341"/>
                  </a:lnTo>
                  <a:lnTo>
                    <a:pt x="1314" y="343"/>
                  </a:lnTo>
                  <a:lnTo>
                    <a:pt x="1316" y="343"/>
                  </a:lnTo>
                  <a:lnTo>
                    <a:pt x="1317" y="344"/>
                  </a:lnTo>
                  <a:lnTo>
                    <a:pt x="1336" y="344"/>
                  </a:lnTo>
                  <a:lnTo>
                    <a:pt x="1336" y="343"/>
                  </a:lnTo>
                  <a:lnTo>
                    <a:pt x="1339" y="341"/>
                  </a:lnTo>
                  <a:lnTo>
                    <a:pt x="1341" y="338"/>
                  </a:lnTo>
                  <a:lnTo>
                    <a:pt x="1353" y="326"/>
                  </a:lnTo>
                  <a:lnTo>
                    <a:pt x="1364" y="320"/>
                  </a:lnTo>
                  <a:lnTo>
                    <a:pt x="1367" y="320"/>
                  </a:lnTo>
                  <a:lnTo>
                    <a:pt x="1372" y="322"/>
                  </a:lnTo>
                  <a:lnTo>
                    <a:pt x="1373" y="323"/>
                  </a:lnTo>
                  <a:lnTo>
                    <a:pt x="1376" y="325"/>
                  </a:lnTo>
                  <a:lnTo>
                    <a:pt x="1390" y="325"/>
                  </a:lnTo>
                  <a:lnTo>
                    <a:pt x="1394" y="329"/>
                  </a:lnTo>
                  <a:lnTo>
                    <a:pt x="1397" y="331"/>
                  </a:lnTo>
                  <a:lnTo>
                    <a:pt x="1400" y="334"/>
                  </a:lnTo>
                  <a:lnTo>
                    <a:pt x="1409" y="340"/>
                  </a:lnTo>
                  <a:lnTo>
                    <a:pt x="1412" y="341"/>
                  </a:lnTo>
                  <a:lnTo>
                    <a:pt x="1415" y="344"/>
                  </a:lnTo>
                  <a:lnTo>
                    <a:pt x="1419" y="346"/>
                  </a:lnTo>
                  <a:lnTo>
                    <a:pt x="1422" y="349"/>
                  </a:lnTo>
                  <a:lnTo>
                    <a:pt x="1438" y="356"/>
                  </a:lnTo>
                  <a:lnTo>
                    <a:pt x="1455" y="360"/>
                  </a:lnTo>
                  <a:lnTo>
                    <a:pt x="1461" y="362"/>
                  </a:lnTo>
                  <a:lnTo>
                    <a:pt x="1472" y="362"/>
                  </a:lnTo>
                  <a:lnTo>
                    <a:pt x="1475" y="360"/>
                  </a:lnTo>
                  <a:lnTo>
                    <a:pt x="1481" y="360"/>
                  </a:lnTo>
                  <a:lnTo>
                    <a:pt x="1496" y="357"/>
                  </a:lnTo>
                  <a:lnTo>
                    <a:pt x="1506" y="357"/>
                  </a:lnTo>
                  <a:lnTo>
                    <a:pt x="1515" y="360"/>
                  </a:lnTo>
                  <a:lnTo>
                    <a:pt x="1523" y="368"/>
                  </a:lnTo>
                  <a:lnTo>
                    <a:pt x="1526" y="369"/>
                  </a:lnTo>
                  <a:lnTo>
                    <a:pt x="1529" y="372"/>
                  </a:lnTo>
                  <a:lnTo>
                    <a:pt x="1530" y="375"/>
                  </a:lnTo>
                  <a:lnTo>
                    <a:pt x="1533" y="377"/>
                  </a:lnTo>
                  <a:lnTo>
                    <a:pt x="1533" y="381"/>
                  </a:lnTo>
                  <a:lnTo>
                    <a:pt x="1535" y="383"/>
                  </a:lnTo>
                  <a:lnTo>
                    <a:pt x="1535" y="384"/>
                  </a:lnTo>
                  <a:lnTo>
                    <a:pt x="1537" y="386"/>
                  </a:lnTo>
                  <a:lnTo>
                    <a:pt x="1545" y="388"/>
                  </a:lnTo>
                  <a:lnTo>
                    <a:pt x="1552" y="393"/>
                  </a:lnTo>
                  <a:lnTo>
                    <a:pt x="1561" y="397"/>
                  </a:lnTo>
                  <a:lnTo>
                    <a:pt x="1576" y="386"/>
                  </a:lnTo>
                  <a:lnTo>
                    <a:pt x="1577" y="383"/>
                  </a:lnTo>
                  <a:lnTo>
                    <a:pt x="1580" y="381"/>
                  </a:lnTo>
                  <a:lnTo>
                    <a:pt x="1582" y="377"/>
                  </a:lnTo>
                  <a:lnTo>
                    <a:pt x="1585" y="374"/>
                  </a:lnTo>
                  <a:lnTo>
                    <a:pt x="1588" y="372"/>
                  </a:lnTo>
                  <a:lnTo>
                    <a:pt x="1589" y="369"/>
                  </a:lnTo>
                  <a:lnTo>
                    <a:pt x="1592" y="369"/>
                  </a:lnTo>
                  <a:lnTo>
                    <a:pt x="1594" y="371"/>
                  </a:lnTo>
                  <a:lnTo>
                    <a:pt x="1597" y="372"/>
                  </a:lnTo>
                  <a:lnTo>
                    <a:pt x="1603" y="378"/>
                  </a:lnTo>
                  <a:lnTo>
                    <a:pt x="1616" y="380"/>
                  </a:lnTo>
                  <a:lnTo>
                    <a:pt x="1616" y="383"/>
                  </a:lnTo>
                  <a:lnTo>
                    <a:pt x="1617" y="390"/>
                  </a:lnTo>
                  <a:lnTo>
                    <a:pt x="1620" y="399"/>
                  </a:lnTo>
                  <a:lnTo>
                    <a:pt x="1623" y="405"/>
                  </a:lnTo>
                  <a:lnTo>
                    <a:pt x="1629" y="411"/>
                  </a:lnTo>
                  <a:lnTo>
                    <a:pt x="1631" y="414"/>
                  </a:lnTo>
                  <a:lnTo>
                    <a:pt x="1637" y="421"/>
                  </a:lnTo>
                  <a:lnTo>
                    <a:pt x="1643" y="431"/>
                  </a:lnTo>
                  <a:lnTo>
                    <a:pt x="1647" y="439"/>
                  </a:lnTo>
                  <a:lnTo>
                    <a:pt x="1651" y="448"/>
                  </a:lnTo>
                  <a:lnTo>
                    <a:pt x="1654" y="449"/>
                  </a:lnTo>
                  <a:lnTo>
                    <a:pt x="1659" y="452"/>
                  </a:lnTo>
                  <a:lnTo>
                    <a:pt x="1662" y="454"/>
                  </a:lnTo>
                  <a:lnTo>
                    <a:pt x="1663" y="455"/>
                  </a:lnTo>
                  <a:lnTo>
                    <a:pt x="1666" y="456"/>
                  </a:lnTo>
                  <a:lnTo>
                    <a:pt x="1672" y="462"/>
                  </a:lnTo>
                  <a:lnTo>
                    <a:pt x="1674" y="465"/>
                  </a:lnTo>
                  <a:lnTo>
                    <a:pt x="1675" y="467"/>
                  </a:lnTo>
                  <a:lnTo>
                    <a:pt x="1678" y="468"/>
                  </a:lnTo>
                  <a:lnTo>
                    <a:pt x="1682" y="470"/>
                  </a:lnTo>
                  <a:lnTo>
                    <a:pt x="1687" y="470"/>
                  </a:lnTo>
                  <a:lnTo>
                    <a:pt x="1690" y="471"/>
                  </a:lnTo>
                  <a:lnTo>
                    <a:pt x="1693" y="471"/>
                  </a:lnTo>
                  <a:lnTo>
                    <a:pt x="1684" y="486"/>
                  </a:lnTo>
                  <a:lnTo>
                    <a:pt x="1691" y="501"/>
                  </a:lnTo>
                  <a:lnTo>
                    <a:pt x="1706" y="493"/>
                  </a:lnTo>
                  <a:lnTo>
                    <a:pt x="1722" y="510"/>
                  </a:lnTo>
                  <a:lnTo>
                    <a:pt x="1722" y="511"/>
                  </a:lnTo>
                  <a:lnTo>
                    <a:pt x="1724" y="525"/>
                  </a:lnTo>
                  <a:lnTo>
                    <a:pt x="1748" y="548"/>
                  </a:lnTo>
                  <a:lnTo>
                    <a:pt x="1786" y="533"/>
                  </a:lnTo>
                  <a:lnTo>
                    <a:pt x="1788" y="533"/>
                  </a:lnTo>
                  <a:lnTo>
                    <a:pt x="1790" y="535"/>
                  </a:lnTo>
                  <a:lnTo>
                    <a:pt x="1793" y="535"/>
                  </a:lnTo>
                  <a:lnTo>
                    <a:pt x="1798" y="536"/>
                  </a:lnTo>
                  <a:lnTo>
                    <a:pt x="1804" y="542"/>
                  </a:lnTo>
                  <a:lnTo>
                    <a:pt x="1805" y="545"/>
                  </a:lnTo>
                  <a:lnTo>
                    <a:pt x="1807" y="547"/>
                  </a:lnTo>
                  <a:lnTo>
                    <a:pt x="1808" y="550"/>
                  </a:lnTo>
                  <a:lnTo>
                    <a:pt x="1827" y="548"/>
                  </a:lnTo>
                  <a:lnTo>
                    <a:pt x="1835" y="554"/>
                  </a:lnTo>
                  <a:lnTo>
                    <a:pt x="1838" y="554"/>
                  </a:lnTo>
                  <a:lnTo>
                    <a:pt x="1841" y="556"/>
                  </a:lnTo>
                  <a:lnTo>
                    <a:pt x="1844" y="559"/>
                  </a:lnTo>
                  <a:lnTo>
                    <a:pt x="1844" y="560"/>
                  </a:lnTo>
                  <a:lnTo>
                    <a:pt x="1842" y="561"/>
                  </a:lnTo>
                  <a:lnTo>
                    <a:pt x="1842" y="563"/>
                  </a:lnTo>
                  <a:lnTo>
                    <a:pt x="1841" y="566"/>
                  </a:lnTo>
                  <a:lnTo>
                    <a:pt x="1841" y="567"/>
                  </a:lnTo>
                  <a:lnTo>
                    <a:pt x="1839" y="569"/>
                  </a:lnTo>
                  <a:lnTo>
                    <a:pt x="1839" y="572"/>
                  </a:lnTo>
                  <a:lnTo>
                    <a:pt x="1838" y="572"/>
                  </a:lnTo>
                  <a:lnTo>
                    <a:pt x="1838" y="573"/>
                  </a:lnTo>
                  <a:lnTo>
                    <a:pt x="1835" y="576"/>
                  </a:lnTo>
                  <a:lnTo>
                    <a:pt x="1833" y="579"/>
                  </a:lnTo>
                  <a:lnTo>
                    <a:pt x="1820" y="579"/>
                  </a:lnTo>
                  <a:lnTo>
                    <a:pt x="1817" y="578"/>
                  </a:lnTo>
                  <a:lnTo>
                    <a:pt x="1814" y="578"/>
                  </a:lnTo>
                  <a:lnTo>
                    <a:pt x="1811" y="581"/>
                  </a:lnTo>
                  <a:lnTo>
                    <a:pt x="1811" y="593"/>
                  </a:lnTo>
                  <a:lnTo>
                    <a:pt x="1807" y="601"/>
                  </a:lnTo>
                  <a:lnTo>
                    <a:pt x="1807" y="609"/>
                  </a:lnTo>
                  <a:lnTo>
                    <a:pt x="1808" y="612"/>
                  </a:lnTo>
                  <a:lnTo>
                    <a:pt x="1808" y="613"/>
                  </a:lnTo>
                  <a:lnTo>
                    <a:pt x="1810" y="616"/>
                  </a:lnTo>
                  <a:lnTo>
                    <a:pt x="1810" y="618"/>
                  </a:lnTo>
                  <a:lnTo>
                    <a:pt x="1811" y="619"/>
                  </a:lnTo>
                  <a:lnTo>
                    <a:pt x="1798" y="619"/>
                  </a:lnTo>
                  <a:lnTo>
                    <a:pt x="1790" y="627"/>
                  </a:lnTo>
                  <a:lnTo>
                    <a:pt x="1788" y="631"/>
                  </a:lnTo>
                  <a:lnTo>
                    <a:pt x="1785" y="634"/>
                  </a:lnTo>
                  <a:lnTo>
                    <a:pt x="1779" y="638"/>
                  </a:lnTo>
                  <a:lnTo>
                    <a:pt x="1773" y="641"/>
                  </a:lnTo>
                  <a:lnTo>
                    <a:pt x="1768" y="643"/>
                  </a:lnTo>
                  <a:lnTo>
                    <a:pt x="1764" y="643"/>
                  </a:lnTo>
                  <a:lnTo>
                    <a:pt x="1762" y="644"/>
                  </a:lnTo>
                  <a:lnTo>
                    <a:pt x="1759" y="646"/>
                  </a:lnTo>
                  <a:lnTo>
                    <a:pt x="1755" y="649"/>
                  </a:lnTo>
                  <a:lnTo>
                    <a:pt x="1752" y="650"/>
                  </a:lnTo>
                  <a:lnTo>
                    <a:pt x="1749" y="653"/>
                  </a:lnTo>
                  <a:lnTo>
                    <a:pt x="1731" y="653"/>
                  </a:lnTo>
                  <a:lnTo>
                    <a:pt x="1722" y="658"/>
                  </a:lnTo>
                  <a:lnTo>
                    <a:pt x="1716" y="658"/>
                  </a:lnTo>
                  <a:lnTo>
                    <a:pt x="1706" y="647"/>
                  </a:lnTo>
                  <a:lnTo>
                    <a:pt x="1702" y="646"/>
                  </a:lnTo>
                  <a:lnTo>
                    <a:pt x="1696" y="644"/>
                  </a:lnTo>
                  <a:lnTo>
                    <a:pt x="1690" y="644"/>
                  </a:lnTo>
                  <a:lnTo>
                    <a:pt x="1685" y="643"/>
                  </a:lnTo>
                  <a:lnTo>
                    <a:pt x="1680" y="643"/>
                  </a:lnTo>
                  <a:lnTo>
                    <a:pt x="1678" y="644"/>
                  </a:lnTo>
                  <a:lnTo>
                    <a:pt x="1666" y="650"/>
                  </a:lnTo>
                  <a:lnTo>
                    <a:pt x="1662" y="650"/>
                  </a:lnTo>
                  <a:lnTo>
                    <a:pt x="1660" y="649"/>
                  </a:lnTo>
                  <a:lnTo>
                    <a:pt x="1659" y="646"/>
                  </a:lnTo>
                  <a:lnTo>
                    <a:pt x="1657" y="644"/>
                  </a:lnTo>
                  <a:lnTo>
                    <a:pt x="1657" y="637"/>
                  </a:lnTo>
                  <a:lnTo>
                    <a:pt x="1644" y="637"/>
                  </a:lnTo>
                  <a:lnTo>
                    <a:pt x="1632" y="638"/>
                  </a:lnTo>
                  <a:lnTo>
                    <a:pt x="1623" y="640"/>
                  </a:lnTo>
                  <a:lnTo>
                    <a:pt x="1619" y="643"/>
                  </a:lnTo>
                  <a:lnTo>
                    <a:pt x="1619" y="655"/>
                  </a:lnTo>
                  <a:lnTo>
                    <a:pt x="1617" y="659"/>
                  </a:lnTo>
                  <a:lnTo>
                    <a:pt x="1617" y="661"/>
                  </a:lnTo>
                  <a:lnTo>
                    <a:pt x="1614" y="664"/>
                  </a:lnTo>
                  <a:lnTo>
                    <a:pt x="1610" y="666"/>
                  </a:lnTo>
                  <a:lnTo>
                    <a:pt x="1607" y="668"/>
                  </a:lnTo>
                  <a:lnTo>
                    <a:pt x="1604" y="671"/>
                  </a:lnTo>
                  <a:lnTo>
                    <a:pt x="1600" y="674"/>
                  </a:lnTo>
                  <a:lnTo>
                    <a:pt x="1598" y="675"/>
                  </a:lnTo>
                  <a:lnTo>
                    <a:pt x="1573" y="675"/>
                  </a:lnTo>
                  <a:lnTo>
                    <a:pt x="1563" y="677"/>
                  </a:lnTo>
                  <a:lnTo>
                    <a:pt x="1561" y="677"/>
                  </a:lnTo>
                  <a:lnTo>
                    <a:pt x="1554" y="678"/>
                  </a:lnTo>
                  <a:lnTo>
                    <a:pt x="1545" y="680"/>
                  </a:lnTo>
                  <a:lnTo>
                    <a:pt x="1537" y="683"/>
                  </a:lnTo>
                  <a:lnTo>
                    <a:pt x="1535" y="683"/>
                  </a:lnTo>
                  <a:lnTo>
                    <a:pt x="1535" y="720"/>
                  </a:lnTo>
                  <a:lnTo>
                    <a:pt x="1537" y="726"/>
                  </a:lnTo>
                  <a:lnTo>
                    <a:pt x="1540" y="730"/>
                  </a:lnTo>
                  <a:lnTo>
                    <a:pt x="1542" y="733"/>
                  </a:lnTo>
                  <a:lnTo>
                    <a:pt x="1545" y="736"/>
                  </a:lnTo>
                  <a:lnTo>
                    <a:pt x="1546" y="739"/>
                  </a:lnTo>
                  <a:lnTo>
                    <a:pt x="1546" y="751"/>
                  </a:lnTo>
                  <a:lnTo>
                    <a:pt x="1548" y="755"/>
                  </a:lnTo>
                  <a:lnTo>
                    <a:pt x="1548" y="763"/>
                  </a:lnTo>
                  <a:lnTo>
                    <a:pt x="1551" y="763"/>
                  </a:lnTo>
                  <a:lnTo>
                    <a:pt x="1554" y="761"/>
                  </a:lnTo>
                  <a:lnTo>
                    <a:pt x="1561" y="761"/>
                  </a:lnTo>
                  <a:lnTo>
                    <a:pt x="1563" y="766"/>
                  </a:lnTo>
                  <a:lnTo>
                    <a:pt x="1567" y="773"/>
                  </a:lnTo>
                  <a:lnTo>
                    <a:pt x="1573" y="783"/>
                  </a:lnTo>
                  <a:lnTo>
                    <a:pt x="1580" y="795"/>
                  </a:lnTo>
                  <a:lnTo>
                    <a:pt x="1586" y="807"/>
                  </a:lnTo>
                  <a:lnTo>
                    <a:pt x="1592" y="817"/>
                  </a:lnTo>
                  <a:lnTo>
                    <a:pt x="1597" y="825"/>
                  </a:lnTo>
                  <a:lnTo>
                    <a:pt x="1598" y="828"/>
                  </a:lnTo>
                  <a:lnTo>
                    <a:pt x="1606" y="820"/>
                  </a:lnTo>
                  <a:lnTo>
                    <a:pt x="1608" y="819"/>
                  </a:lnTo>
                  <a:lnTo>
                    <a:pt x="1611" y="816"/>
                  </a:lnTo>
                  <a:lnTo>
                    <a:pt x="1616" y="816"/>
                  </a:lnTo>
                  <a:lnTo>
                    <a:pt x="1616" y="826"/>
                  </a:lnTo>
                  <a:lnTo>
                    <a:pt x="1614" y="831"/>
                  </a:lnTo>
                  <a:lnTo>
                    <a:pt x="1613" y="837"/>
                  </a:lnTo>
                  <a:lnTo>
                    <a:pt x="1610" y="842"/>
                  </a:lnTo>
                  <a:lnTo>
                    <a:pt x="1607" y="845"/>
                  </a:lnTo>
                  <a:lnTo>
                    <a:pt x="1604" y="847"/>
                  </a:lnTo>
                  <a:lnTo>
                    <a:pt x="1604" y="856"/>
                  </a:lnTo>
                  <a:lnTo>
                    <a:pt x="1610" y="869"/>
                  </a:lnTo>
                  <a:lnTo>
                    <a:pt x="1619" y="882"/>
                  </a:lnTo>
                  <a:lnTo>
                    <a:pt x="1623" y="888"/>
                  </a:lnTo>
                  <a:lnTo>
                    <a:pt x="1626" y="893"/>
                  </a:lnTo>
                  <a:lnTo>
                    <a:pt x="1610" y="893"/>
                  </a:lnTo>
                  <a:lnTo>
                    <a:pt x="1607" y="894"/>
                  </a:lnTo>
                  <a:lnTo>
                    <a:pt x="1604" y="897"/>
                  </a:lnTo>
                  <a:lnTo>
                    <a:pt x="1603" y="900"/>
                  </a:lnTo>
                  <a:lnTo>
                    <a:pt x="1601" y="905"/>
                  </a:lnTo>
                  <a:lnTo>
                    <a:pt x="1601" y="912"/>
                  </a:lnTo>
                  <a:lnTo>
                    <a:pt x="1585" y="912"/>
                  </a:lnTo>
                  <a:lnTo>
                    <a:pt x="1585" y="919"/>
                  </a:lnTo>
                  <a:lnTo>
                    <a:pt x="1601" y="915"/>
                  </a:lnTo>
                  <a:lnTo>
                    <a:pt x="1603" y="916"/>
                  </a:lnTo>
                  <a:lnTo>
                    <a:pt x="1607" y="922"/>
                  </a:lnTo>
                  <a:lnTo>
                    <a:pt x="1613" y="930"/>
                  </a:lnTo>
                  <a:lnTo>
                    <a:pt x="1619" y="939"/>
                  </a:lnTo>
                  <a:lnTo>
                    <a:pt x="1625" y="944"/>
                  </a:lnTo>
                  <a:lnTo>
                    <a:pt x="1629" y="950"/>
                  </a:lnTo>
                  <a:lnTo>
                    <a:pt x="1632" y="953"/>
                  </a:lnTo>
                  <a:lnTo>
                    <a:pt x="1641" y="959"/>
                  </a:lnTo>
                  <a:lnTo>
                    <a:pt x="1647" y="964"/>
                  </a:lnTo>
                  <a:lnTo>
                    <a:pt x="1650" y="965"/>
                  </a:lnTo>
                  <a:lnTo>
                    <a:pt x="1653" y="968"/>
                  </a:lnTo>
                  <a:lnTo>
                    <a:pt x="1656" y="970"/>
                  </a:lnTo>
                  <a:lnTo>
                    <a:pt x="1657" y="971"/>
                  </a:lnTo>
                  <a:lnTo>
                    <a:pt x="1657" y="974"/>
                  </a:lnTo>
                  <a:lnTo>
                    <a:pt x="1656" y="977"/>
                  </a:lnTo>
                  <a:lnTo>
                    <a:pt x="1654" y="981"/>
                  </a:lnTo>
                  <a:lnTo>
                    <a:pt x="1653" y="984"/>
                  </a:lnTo>
                  <a:lnTo>
                    <a:pt x="1650" y="986"/>
                  </a:lnTo>
                  <a:lnTo>
                    <a:pt x="1643" y="987"/>
                  </a:lnTo>
                  <a:lnTo>
                    <a:pt x="1634" y="990"/>
                  </a:lnTo>
                  <a:lnTo>
                    <a:pt x="1626" y="992"/>
                  </a:lnTo>
                  <a:lnTo>
                    <a:pt x="1623" y="992"/>
                  </a:lnTo>
                  <a:lnTo>
                    <a:pt x="1637" y="1005"/>
                  </a:lnTo>
                  <a:lnTo>
                    <a:pt x="1638" y="1008"/>
                  </a:lnTo>
                  <a:lnTo>
                    <a:pt x="1641" y="1011"/>
                  </a:lnTo>
                  <a:lnTo>
                    <a:pt x="1641" y="1015"/>
                  </a:lnTo>
                  <a:lnTo>
                    <a:pt x="1640" y="1017"/>
                  </a:lnTo>
                  <a:lnTo>
                    <a:pt x="1637" y="1023"/>
                  </a:lnTo>
                  <a:lnTo>
                    <a:pt x="1635" y="1024"/>
                  </a:lnTo>
                  <a:lnTo>
                    <a:pt x="1635" y="1027"/>
                  </a:lnTo>
                  <a:lnTo>
                    <a:pt x="1637" y="1029"/>
                  </a:lnTo>
                  <a:lnTo>
                    <a:pt x="1637" y="1032"/>
                  </a:lnTo>
                  <a:lnTo>
                    <a:pt x="1638" y="1033"/>
                  </a:lnTo>
                  <a:lnTo>
                    <a:pt x="1641" y="1035"/>
                  </a:lnTo>
                  <a:lnTo>
                    <a:pt x="1644" y="1035"/>
                  </a:lnTo>
                  <a:lnTo>
                    <a:pt x="1645" y="1036"/>
                  </a:lnTo>
                  <a:lnTo>
                    <a:pt x="1647" y="1036"/>
                  </a:lnTo>
                  <a:lnTo>
                    <a:pt x="1651" y="1051"/>
                  </a:lnTo>
                  <a:lnTo>
                    <a:pt x="1660" y="1061"/>
                  </a:lnTo>
                  <a:lnTo>
                    <a:pt x="1660" y="1064"/>
                  </a:lnTo>
                  <a:lnTo>
                    <a:pt x="1657" y="1067"/>
                  </a:lnTo>
                  <a:lnTo>
                    <a:pt x="1654" y="1069"/>
                  </a:lnTo>
                  <a:lnTo>
                    <a:pt x="1650" y="1070"/>
                  </a:lnTo>
                  <a:lnTo>
                    <a:pt x="1644" y="1072"/>
                  </a:lnTo>
                  <a:lnTo>
                    <a:pt x="1641" y="1075"/>
                  </a:lnTo>
                  <a:lnTo>
                    <a:pt x="1638" y="1079"/>
                  </a:lnTo>
                  <a:lnTo>
                    <a:pt x="1637" y="1082"/>
                  </a:lnTo>
                  <a:lnTo>
                    <a:pt x="1637" y="1086"/>
                  </a:lnTo>
                  <a:lnTo>
                    <a:pt x="1640" y="1092"/>
                  </a:lnTo>
                  <a:lnTo>
                    <a:pt x="1643" y="1094"/>
                  </a:lnTo>
                  <a:lnTo>
                    <a:pt x="1645" y="1094"/>
                  </a:lnTo>
                  <a:lnTo>
                    <a:pt x="1648" y="1095"/>
                  </a:lnTo>
                  <a:lnTo>
                    <a:pt x="1651" y="1095"/>
                  </a:lnTo>
                  <a:lnTo>
                    <a:pt x="1651" y="1097"/>
                  </a:lnTo>
                  <a:lnTo>
                    <a:pt x="1653" y="1103"/>
                  </a:lnTo>
                  <a:lnTo>
                    <a:pt x="1648" y="1112"/>
                  </a:lnTo>
                  <a:lnTo>
                    <a:pt x="1640" y="1123"/>
                  </a:lnTo>
                  <a:lnTo>
                    <a:pt x="1628" y="1132"/>
                  </a:lnTo>
                  <a:lnTo>
                    <a:pt x="1617" y="1137"/>
                  </a:lnTo>
                  <a:lnTo>
                    <a:pt x="1608" y="1137"/>
                  </a:lnTo>
                  <a:lnTo>
                    <a:pt x="1607" y="1143"/>
                  </a:lnTo>
                  <a:lnTo>
                    <a:pt x="1608" y="1143"/>
                  </a:lnTo>
                  <a:lnTo>
                    <a:pt x="1611" y="1146"/>
                  </a:lnTo>
                  <a:lnTo>
                    <a:pt x="1614" y="1147"/>
                  </a:lnTo>
                  <a:lnTo>
                    <a:pt x="1628" y="1147"/>
                  </a:lnTo>
                  <a:lnTo>
                    <a:pt x="1628" y="1168"/>
                  </a:lnTo>
                  <a:lnTo>
                    <a:pt x="1619" y="1163"/>
                  </a:lnTo>
                  <a:lnTo>
                    <a:pt x="1619" y="1165"/>
                  </a:lnTo>
                  <a:lnTo>
                    <a:pt x="1617" y="1166"/>
                  </a:lnTo>
                  <a:lnTo>
                    <a:pt x="1617" y="1168"/>
                  </a:lnTo>
                  <a:lnTo>
                    <a:pt x="1613" y="1168"/>
                  </a:lnTo>
                  <a:lnTo>
                    <a:pt x="1613" y="1166"/>
                  </a:lnTo>
                  <a:lnTo>
                    <a:pt x="1600" y="1166"/>
                  </a:lnTo>
                  <a:lnTo>
                    <a:pt x="1597" y="1165"/>
                  </a:lnTo>
                  <a:lnTo>
                    <a:pt x="1588" y="1165"/>
                  </a:lnTo>
                  <a:lnTo>
                    <a:pt x="1586" y="1166"/>
                  </a:lnTo>
                  <a:lnTo>
                    <a:pt x="1582" y="1166"/>
                  </a:lnTo>
                  <a:lnTo>
                    <a:pt x="1580" y="1168"/>
                  </a:lnTo>
                  <a:lnTo>
                    <a:pt x="1570" y="1171"/>
                  </a:lnTo>
                  <a:lnTo>
                    <a:pt x="1554" y="1174"/>
                  </a:lnTo>
                  <a:lnTo>
                    <a:pt x="1554" y="1156"/>
                  </a:lnTo>
                  <a:lnTo>
                    <a:pt x="1552" y="1150"/>
                  </a:lnTo>
                  <a:lnTo>
                    <a:pt x="1554" y="1174"/>
                  </a:lnTo>
                  <a:lnTo>
                    <a:pt x="1536" y="1174"/>
                  </a:lnTo>
                  <a:lnTo>
                    <a:pt x="1520" y="1175"/>
                  </a:lnTo>
                  <a:lnTo>
                    <a:pt x="1508" y="1177"/>
                  </a:lnTo>
                  <a:lnTo>
                    <a:pt x="1501" y="1178"/>
                  </a:lnTo>
                  <a:lnTo>
                    <a:pt x="1498" y="1180"/>
                  </a:lnTo>
                  <a:lnTo>
                    <a:pt x="1499" y="1181"/>
                  </a:lnTo>
                  <a:lnTo>
                    <a:pt x="1499" y="1188"/>
                  </a:lnTo>
                  <a:lnTo>
                    <a:pt x="1498" y="1191"/>
                  </a:lnTo>
                  <a:lnTo>
                    <a:pt x="1495" y="1194"/>
                  </a:lnTo>
                  <a:lnTo>
                    <a:pt x="1487" y="1196"/>
                  </a:lnTo>
                  <a:lnTo>
                    <a:pt x="1478" y="1197"/>
                  </a:lnTo>
                  <a:lnTo>
                    <a:pt x="1471" y="1197"/>
                  </a:lnTo>
                  <a:lnTo>
                    <a:pt x="1466" y="1199"/>
                  </a:lnTo>
                  <a:lnTo>
                    <a:pt x="1465" y="1202"/>
                  </a:lnTo>
                  <a:lnTo>
                    <a:pt x="1464" y="1203"/>
                  </a:lnTo>
                  <a:lnTo>
                    <a:pt x="1464" y="1206"/>
                  </a:lnTo>
                  <a:lnTo>
                    <a:pt x="1465" y="1209"/>
                  </a:lnTo>
                  <a:lnTo>
                    <a:pt x="1469" y="1215"/>
                  </a:lnTo>
                  <a:lnTo>
                    <a:pt x="1480" y="1222"/>
                  </a:lnTo>
                  <a:lnTo>
                    <a:pt x="1496" y="1228"/>
                  </a:lnTo>
                  <a:lnTo>
                    <a:pt x="1498" y="1230"/>
                  </a:lnTo>
                  <a:lnTo>
                    <a:pt x="1498" y="1231"/>
                  </a:lnTo>
                  <a:lnTo>
                    <a:pt x="1495" y="1234"/>
                  </a:lnTo>
                  <a:lnTo>
                    <a:pt x="1492" y="1236"/>
                  </a:lnTo>
                  <a:lnTo>
                    <a:pt x="1487" y="1240"/>
                  </a:lnTo>
                  <a:lnTo>
                    <a:pt x="1484" y="1246"/>
                  </a:lnTo>
                  <a:lnTo>
                    <a:pt x="1484" y="1248"/>
                  </a:lnTo>
                  <a:lnTo>
                    <a:pt x="1486" y="1251"/>
                  </a:lnTo>
                  <a:lnTo>
                    <a:pt x="1490" y="1254"/>
                  </a:lnTo>
                  <a:lnTo>
                    <a:pt x="1495" y="1259"/>
                  </a:lnTo>
                  <a:lnTo>
                    <a:pt x="1498" y="1267"/>
                  </a:lnTo>
                  <a:lnTo>
                    <a:pt x="1498" y="1276"/>
                  </a:lnTo>
                  <a:lnTo>
                    <a:pt x="1489" y="1285"/>
                  </a:lnTo>
                  <a:lnTo>
                    <a:pt x="1477" y="1298"/>
                  </a:lnTo>
                  <a:lnTo>
                    <a:pt x="1469" y="1314"/>
                  </a:lnTo>
                  <a:lnTo>
                    <a:pt x="1468" y="1329"/>
                  </a:lnTo>
                  <a:lnTo>
                    <a:pt x="1472" y="1342"/>
                  </a:lnTo>
                  <a:lnTo>
                    <a:pt x="1475" y="1347"/>
                  </a:lnTo>
                  <a:lnTo>
                    <a:pt x="1480" y="1350"/>
                  </a:lnTo>
                  <a:lnTo>
                    <a:pt x="1486" y="1353"/>
                  </a:lnTo>
                  <a:lnTo>
                    <a:pt x="1487" y="1353"/>
                  </a:lnTo>
                  <a:lnTo>
                    <a:pt x="1490" y="1354"/>
                  </a:lnTo>
                  <a:lnTo>
                    <a:pt x="1498" y="1369"/>
                  </a:lnTo>
                  <a:lnTo>
                    <a:pt x="1502" y="1376"/>
                  </a:lnTo>
                  <a:lnTo>
                    <a:pt x="1505" y="1382"/>
                  </a:lnTo>
                  <a:lnTo>
                    <a:pt x="1506" y="1384"/>
                  </a:lnTo>
                  <a:lnTo>
                    <a:pt x="1506" y="1404"/>
                  </a:lnTo>
                  <a:lnTo>
                    <a:pt x="1509" y="1410"/>
                  </a:lnTo>
                  <a:lnTo>
                    <a:pt x="1511" y="1415"/>
                  </a:lnTo>
                  <a:lnTo>
                    <a:pt x="1514" y="1418"/>
                  </a:lnTo>
                  <a:lnTo>
                    <a:pt x="1515" y="1422"/>
                  </a:lnTo>
                  <a:lnTo>
                    <a:pt x="1518" y="1424"/>
                  </a:lnTo>
                  <a:lnTo>
                    <a:pt x="1520" y="1427"/>
                  </a:lnTo>
                  <a:lnTo>
                    <a:pt x="1512" y="1427"/>
                  </a:lnTo>
                  <a:lnTo>
                    <a:pt x="1509" y="1428"/>
                  </a:lnTo>
                  <a:lnTo>
                    <a:pt x="1508" y="1428"/>
                  </a:lnTo>
                  <a:lnTo>
                    <a:pt x="1508" y="1430"/>
                  </a:lnTo>
                  <a:lnTo>
                    <a:pt x="1501" y="1437"/>
                  </a:lnTo>
                  <a:lnTo>
                    <a:pt x="1499" y="1437"/>
                  </a:lnTo>
                  <a:lnTo>
                    <a:pt x="1496" y="1443"/>
                  </a:lnTo>
                  <a:lnTo>
                    <a:pt x="1495" y="1447"/>
                  </a:lnTo>
                  <a:lnTo>
                    <a:pt x="1493" y="1449"/>
                  </a:lnTo>
                  <a:lnTo>
                    <a:pt x="1493" y="1450"/>
                  </a:lnTo>
                  <a:lnTo>
                    <a:pt x="1495" y="1453"/>
                  </a:lnTo>
                  <a:lnTo>
                    <a:pt x="1499" y="1458"/>
                  </a:lnTo>
                  <a:lnTo>
                    <a:pt x="1502" y="1464"/>
                  </a:lnTo>
                  <a:lnTo>
                    <a:pt x="1505" y="1466"/>
                  </a:lnTo>
                  <a:lnTo>
                    <a:pt x="1505" y="1475"/>
                  </a:lnTo>
                  <a:lnTo>
                    <a:pt x="1502" y="1478"/>
                  </a:lnTo>
                  <a:lnTo>
                    <a:pt x="1501" y="1478"/>
                  </a:lnTo>
                  <a:lnTo>
                    <a:pt x="1498" y="1475"/>
                  </a:lnTo>
                  <a:lnTo>
                    <a:pt x="1495" y="1474"/>
                  </a:lnTo>
                  <a:lnTo>
                    <a:pt x="1484" y="1464"/>
                  </a:lnTo>
                  <a:lnTo>
                    <a:pt x="1477" y="1471"/>
                  </a:lnTo>
                  <a:lnTo>
                    <a:pt x="1474" y="1472"/>
                  </a:lnTo>
                  <a:lnTo>
                    <a:pt x="1471" y="1475"/>
                  </a:lnTo>
                  <a:lnTo>
                    <a:pt x="1469" y="1475"/>
                  </a:lnTo>
                  <a:lnTo>
                    <a:pt x="1469" y="1477"/>
                  </a:lnTo>
                  <a:lnTo>
                    <a:pt x="1466" y="1477"/>
                  </a:lnTo>
                  <a:lnTo>
                    <a:pt x="1464" y="1478"/>
                  </a:lnTo>
                  <a:lnTo>
                    <a:pt x="1461" y="1478"/>
                  </a:lnTo>
                  <a:lnTo>
                    <a:pt x="1458" y="1481"/>
                  </a:lnTo>
                  <a:lnTo>
                    <a:pt x="1452" y="1481"/>
                  </a:lnTo>
                  <a:lnTo>
                    <a:pt x="1449" y="1478"/>
                  </a:lnTo>
                  <a:lnTo>
                    <a:pt x="1444" y="1475"/>
                  </a:lnTo>
                  <a:lnTo>
                    <a:pt x="1437" y="1466"/>
                  </a:lnTo>
                  <a:lnTo>
                    <a:pt x="1431" y="1462"/>
                  </a:lnTo>
                  <a:lnTo>
                    <a:pt x="1425" y="1459"/>
                  </a:lnTo>
                  <a:lnTo>
                    <a:pt x="1418" y="1458"/>
                  </a:lnTo>
                  <a:lnTo>
                    <a:pt x="1395" y="1458"/>
                  </a:lnTo>
                  <a:lnTo>
                    <a:pt x="1395" y="1465"/>
                  </a:lnTo>
                  <a:lnTo>
                    <a:pt x="1394" y="1469"/>
                  </a:lnTo>
                  <a:lnTo>
                    <a:pt x="1394" y="1472"/>
                  </a:lnTo>
                  <a:lnTo>
                    <a:pt x="1393" y="1477"/>
                  </a:lnTo>
                  <a:lnTo>
                    <a:pt x="1391" y="1478"/>
                  </a:lnTo>
                  <a:lnTo>
                    <a:pt x="1391" y="1484"/>
                  </a:lnTo>
                  <a:lnTo>
                    <a:pt x="1393" y="1487"/>
                  </a:lnTo>
                  <a:lnTo>
                    <a:pt x="1393" y="1493"/>
                  </a:lnTo>
                  <a:lnTo>
                    <a:pt x="1388" y="1498"/>
                  </a:lnTo>
                  <a:lnTo>
                    <a:pt x="1382" y="1501"/>
                  </a:lnTo>
                  <a:lnTo>
                    <a:pt x="1376" y="1502"/>
                  </a:lnTo>
                  <a:lnTo>
                    <a:pt x="1373" y="1503"/>
                  </a:lnTo>
                  <a:lnTo>
                    <a:pt x="1369" y="1503"/>
                  </a:lnTo>
                  <a:lnTo>
                    <a:pt x="1369" y="1505"/>
                  </a:lnTo>
                  <a:lnTo>
                    <a:pt x="1367" y="1506"/>
                  </a:lnTo>
                  <a:lnTo>
                    <a:pt x="1366" y="1509"/>
                  </a:lnTo>
                  <a:lnTo>
                    <a:pt x="1364" y="1514"/>
                  </a:lnTo>
                  <a:lnTo>
                    <a:pt x="1358" y="1520"/>
                  </a:lnTo>
                  <a:lnTo>
                    <a:pt x="1354" y="1523"/>
                  </a:lnTo>
                  <a:lnTo>
                    <a:pt x="1345" y="1524"/>
                  </a:lnTo>
                  <a:lnTo>
                    <a:pt x="1336" y="1524"/>
                  </a:lnTo>
                  <a:lnTo>
                    <a:pt x="1332" y="1523"/>
                  </a:lnTo>
                  <a:lnTo>
                    <a:pt x="1329" y="1521"/>
                  </a:lnTo>
                  <a:lnTo>
                    <a:pt x="1321" y="1532"/>
                  </a:lnTo>
                  <a:lnTo>
                    <a:pt x="1321" y="1535"/>
                  </a:lnTo>
                  <a:lnTo>
                    <a:pt x="1323" y="1536"/>
                  </a:lnTo>
                  <a:lnTo>
                    <a:pt x="1323" y="1539"/>
                  </a:lnTo>
                  <a:lnTo>
                    <a:pt x="1320" y="1545"/>
                  </a:lnTo>
                  <a:lnTo>
                    <a:pt x="1317" y="1546"/>
                  </a:lnTo>
                  <a:lnTo>
                    <a:pt x="1311" y="1548"/>
                  </a:lnTo>
                  <a:lnTo>
                    <a:pt x="1308" y="1549"/>
                  </a:lnTo>
                  <a:lnTo>
                    <a:pt x="1304" y="1549"/>
                  </a:lnTo>
                  <a:lnTo>
                    <a:pt x="1305" y="1551"/>
                  </a:lnTo>
                  <a:lnTo>
                    <a:pt x="1308" y="1552"/>
                  </a:lnTo>
                  <a:lnTo>
                    <a:pt x="1310" y="1554"/>
                  </a:lnTo>
                  <a:lnTo>
                    <a:pt x="1310" y="1555"/>
                  </a:lnTo>
                  <a:lnTo>
                    <a:pt x="1296" y="1555"/>
                  </a:lnTo>
                  <a:lnTo>
                    <a:pt x="1287" y="1554"/>
                  </a:lnTo>
                  <a:lnTo>
                    <a:pt x="1283" y="1554"/>
                  </a:lnTo>
                  <a:lnTo>
                    <a:pt x="1283" y="1557"/>
                  </a:lnTo>
                  <a:lnTo>
                    <a:pt x="1282" y="1560"/>
                  </a:lnTo>
                  <a:lnTo>
                    <a:pt x="1282" y="1561"/>
                  </a:lnTo>
                  <a:lnTo>
                    <a:pt x="1280" y="1563"/>
                  </a:lnTo>
                  <a:lnTo>
                    <a:pt x="1270" y="1552"/>
                  </a:lnTo>
                  <a:lnTo>
                    <a:pt x="1268" y="1555"/>
                  </a:lnTo>
                  <a:lnTo>
                    <a:pt x="1268" y="1557"/>
                  </a:lnTo>
                  <a:lnTo>
                    <a:pt x="1267" y="1560"/>
                  </a:lnTo>
                  <a:lnTo>
                    <a:pt x="1267" y="1561"/>
                  </a:lnTo>
                  <a:lnTo>
                    <a:pt x="1265" y="1561"/>
                  </a:lnTo>
                  <a:lnTo>
                    <a:pt x="1264" y="1563"/>
                  </a:lnTo>
                  <a:lnTo>
                    <a:pt x="1261" y="1563"/>
                  </a:lnTo>
                  <a:lnTo>
                    <a:pt x="1258" y="1564"/>
                  </a:lnTo>
                  <a:lnTo>
                    <a:pt x="1253" y="1564"/>
                  </a:lnTo>
                  <a:lnTo>
                    <a:pt x="1253" y="1570"/>
                  </a:lnTo>
                  <a:lnTo>
                    <a:pt x="1250" y="1573"/>
                  </a:lnTo>
                  <a:lnTo>
                    <a:pt x="1248" y="1574"/>
                  </a:lnTo>
                  <a:lnTo>
                    <a:pt x="1246" y="1574"/>
                  </a:lnTo>
                  <a:lnTo>
                    <a:pt x="1242" y="1576"/>
                  </a:lnTo>
                  <a:lnTo>
                    <a:pt x="1239" y="1579"/>
                  </a:lnTo>
                  <a:lnTo>
                    <a:pt x="1234" y="1582"/>
                  </a:lnTo>
                  <a:lnTo>
                    <a:pt x="1228" y="1588"/>
                  </a:lnTo>
                  <a:lnTo>
                    <a:pt x="1225" y="1589"/>
                  </a:lnTo>
                  <a:lnTo>
                    <a:pt x="1224" y="1591"/>
                  </a:lnTo>
                  <a:lnTo>
                    <a:pt x="1224" y="1580"/>
                  </a:lnTo>
                  <a:lnTo>
                    <a:pt x="1222" y="1577"/>
                  </a:lnTo>
                  <a:lnTo>
                    <a:pt x="1221" y="1576"/>
                  </a:lnTo>
                  <a:lnTo>
                    <a:pt x="1219" y="1573"/>
                  </a:lnTo>
                  <a:lnTo>
                    <a:pt x="1216" y="1570"/>
                  </a:lnTo>
                  <a:lnTo>
                    <a:pt x="1215" y="1567"/>
                  </a:lnTo>
                  <a:lnTo>
                    <a:pt x="1212" y="1566"/>
                  </a:lnTo>
                  <a:lnTo>
                    <a:pt x="1211" y="1563"/>
                  </a:lnTo>
                  <a:lnTo>
                    <a:pt x="1194" y="1566"/>
                  </a:lnTo>
                  <a:lnTo>
                    <a:pt x="1194" y="1569"/>
                  </a:lnTo>
                  <a:lnTo>
                    <a:pt x="1196" y="1571"/>
                  </a:lnTo>
                  <a:lnTo>
                    <a:pt x="1196" y="1576"/>
                  </a:lnTo>
                  <a:lnTo>
                    <a:pt x="1197" y="1580"/>
                  </a:lnTo>
                  <a:lnTo>
                    <a:pt x="1197" y="1588"/>
                  </a:lnTo>
                  <a:lnTo>
                    <a:pt x="1196" y="1589"/>
                  </a:lnTo>
                  <a:lnTo>
                    <a:pt x="1196" y="1592"/>
                  </a:lnTo>
                  <a:lnTo>
                    <a:pt x="1194" y="1594"/>
                  </a:lnTo>
                  <a:lnTo>
                    <a:pt x="1193" y="1594"/>
                  </a:lnTo>
                  <a:lnTo>
                    <a:pt x="1191" y="1591"/>
                  </a:lnTo>
                  <a:lnTo>
                    <a:pt x="1191" y="1589"/>
                  </a:lnTo>
                  <a:lnTo>
                    <a:pt x="1190" y="1586"/>
                  </a:lnTo>
                  <a:lnTo>
                    <a:pt x="1190" y="1585"/>
                  </a:lnTo>
                  <a:lnTo>
                    <a:pt x="1188" y="1582"/>
                  </a:lnTo>
                  <a:lnTo>
                    <a:pt x="1185" y="1573"/>
                  </a:lnTo>
                  <a:lnTo>
                    <a:pt x="1181" y="1569"/>
                  </a:lnTo>
                  <a:lnTo>
                    <a:pt x="1177" y="1569"/>
                  </a:lnTo>
                  <a:lnTo>
                    <a:pt x="1177" y="1570"/>
                  </a:lnTo>
                  <a:lnTo>
                    <a:pt x="1175" y="1571"/>
                  </a:lnTo>
                  <a:lnTo>
                    <a:pt x="1174" y="1574"/>
                  </a:lnTo>
                  <a:lnTo>
                    <a:pt x="1171" y="1577"/>
                  </a:lnTo>
                  <a:lnTo>
                    <a:pt x="1169" y="1580"/>
                  </a:lnTo>
                  <a:lnTo>
                    <a:pt x="1154" y="1588"/>
                  </a:lnTo>
                  <a:lnTo>
                    <a:pt x="1144" y="1592"/>
                  </a:lnTo>
                  <a:lnTo>
                    <a:pt x="1137" y="1597"/>
                  </a:lnTo>
                  <a:lnTo>
                    <a:pt x="1137" y="1600"/>
                  </a:lnTo>
                  <a:lnTo>
                    <a:pt x="1138" y="1603"/>
                  </a:lnTo>
                  <a:lnTo>
                    <a:pt x="1150" y="1614"/>
                  </a:lnTo>
                  <a:lnTo>
                    <a:pt x="1151" y="1617"/>
                  </a:lnTo>
                  <a:lnTo>
                    <a:pt x="1151" y="1620"/>
                  </a:lnTo>
                  <a:lnTo>
                    <a:pt x="1154" y="1619"/>
                  </a:lnTo>
                  <a:lnTo>
                    <a:pt x="1159" y="1614"/>
                  </a:lnTo>
                  <a:lnTo>
                    <a:pt x="1162" y="1613"/>
                  </a:lnTo>
                  <a:lnTo>
                    <a:pt x="1162" y="1617"/>
                  </a:lnTo>
                  <a:lnTo>
                    <a:pt x="1163" y="1620"/>
                  </a:lnTo>
                  <a:lnTo>
                    <a:pt x="1163" y="1625"/>
                  </a:lnTo>
                  <a:lnTo>
                    <a:pt x="1162" y="1628"/>
                  </a:lnTo>
                  <a:lnTo>
                    <a:pt x="1160" y="1632"/>
                  </a:lnTo>
                  <a:lnTo>
                    <a:pt x="1154" y="1638"/>
                  </a:lnTo>
                  <a:lnTo>
                    <a:pt x="1151" y="1640"/>
                  </a:lnTo>
                  <a:lnTo>
                    <a:pt x="1148" y="1642"/>
                  </a:lnTo>
                  <a:lnTo>
                    <a:pt x="1145" y="1642"/>
                  </a:lnTo>
                  <a:lnTo>
                    <a:pt x="1144" y="1641"/>
                  </a:lnTo>
                  <a:lnTo>
                    <a:pt x="1141" y="1640"/>
                  </a:lnTo>
                  <a:lnTo>
                    <a:pt x="1132" y="1634"/>
                  </a:lnTo>
                  <a:lnTo>
                    <a:pt x="1129" y="1632"/>
                  </a:lnTo>
                  <a:lnTo>
                    <a:pt x="1128" y="1631"/>
                  </a:lnTo>
                  <a:lnTo>
                    <a:pt x="1125" y="1629"/>
                  </a:lnTo>
                  <a:lnTo>
                    <a:pt x="1120" y="1629"/>
                  </a:lnTo>
                  <a:lnTo>
                    <a:pt x="1111" y="1626"/>
                  </a:lnTo>
                  <a:lnTo>
                    <a:pt x="1100" y="1622"/>
                  </a:lnTo>
                  <a:lnTo>
                    <a:pt x="1086" y="1614"/>
                  </a:lnTo>
                  <a:lnTo>
                    <a:pt x="1083" y="1613"/>
                  </a:lnTo>
                  <a:lnTo>
                    <a:pt x="1077" y="1607"/>
                  </a:lnTo>
                  <a:lnTo>
                    <a:pt x="1077" y="1606"/>
                  </a:lnTo>
                  <a:lnTo>
                    <a:pt x="1076" y="1604"/>
                  </a:lnTo>
                  <a:lnTo>
                    <a:pt x="1076" y="1600"/>
                  </a:lnTo>
                  <a:lnTo>
                    <a:pt x="1077" y="1598"/>
                  </a:lnTo>
                  <a:lnTo>
                    <a:pt x="1079" y="1595"/>
                  </a:lnTo>
                  <a:lnTo>
                    <a:pt x="1082" y="1595"/>
                  </a:lnTo>
                  <a:lnTo>
                    <a:pt x="1085" y="1592"/>
                  </a:lnTo>
                  <a:lnTo>
                    <a:pt x="1086" y="1592"/>
                  </a:lnTo>
                  <a:lnTo>
                    <a:pt x="1085" y="1589"/>
                  </a:lnTo>
                  <a:lnTo>
                    <a:pt x="1085" y="1582"/>
                  </a:lnTo>
                  <a:lnTo>
                    <a:pt x="1089" y="1579"/>
                  </a:lnTo>
                  <a:lnTo>
                    <a:pt x="1098" y="1574"/>
                  </a:lnTo>
                  <a:lnTo>
                    <a:pt x="1106" y="1571"/>
                  </a:lnTo>
                  <a:lnTo>
                    <a:pt x="1108" y="1570"/>
                  </a:lnTo>
                  <a:lnTo>
                    <a:pt x="1110" y="1569"/>
                  </a:lnTo>
                  <a:lnTo>
                    <a:pt x="1111" y="1566"/>
                  </a:lnTo>
                  <a:lnTo>
                    <a:pt x="1113" y="1564"/>
                  </a:lnTo>
                  <a:lnTo>
                    <a:pt x="1113" y="1561"/>
                  </a:lnTo>
                  <a:lnTo>
                    <a:pt x="1111" y="1558"/>
                  </a:lnTo>
                  <a:lnTo>
                    <a:pt x="1107" y="1554"/>
                  </a:lnTo>
                  <a:lnTo>
                    <a:pt x="1107" y="1551"/>
                  </a:lnTo>
                  <a:lnTo>
                    <a:pt x="1106" y="1548"/>
                  </a:lnTo>
                  <a:lnTo>
                    <a:pt x="1108" y="1539"/>
                  </a:lnTo>
                  <a:lnTo>
                    <a:pt x="1108" y="1533"/>
                  </a:lnTo>
                  <a:lnTo>
                    <a:pt x="1107" y="1530"/>
                  </a:lnTo>
                  <a:lnTo>
                    <a:pt x="1104" y="1526"/>
                  </a:lnTo>
                  <a:lnTo>
                    <a:pt x="1095" y="1511"/>
                  </a:lnTo>
                  <a:lnTo>
                    <a:pt x="1091" y="1502"/>
                  </a:lnTo>
                  <a:lnTo>
                    <a:pt x="1103" y="1496"/>
                  </a:lnTo>
                  <a:lnTo>
                    <a:pt x="1101" y="1480"/>
                  </a:lnTo>
                  <a:lnTo>
                    <a:pt x="1114" y="1481"/>
                  </a:lnTo>
                  <a:lnTo>
                    <a:pt x="1113" y="1480"/>
                  </a:lnTo>
                  <a:lnTo>
                    <a:pt x="1111" y="1477"/>
                  </a:lnTo>
                  <a:lnTo>
                    <a:pt x="1108" y="1475"/>
                  </a:lnTo>
                  <a:lnTo>
                    <a:pt x="1106" y="1469"/>
                  </a:lnTo>
                  <a:lnTo>
                    <a:pt x="1106" y="1465"/>
                  </a:lnTo>
                  <a:lnTo>
                    <a:pt x="1107" y="1464"/>
                  </a:lnTo>
                  <a:lnTo>
                    <a:pt x="1119" y="1468"/>
                  </a:lnTo>
                  <a:lnTo>
                    <a:pt x="1120" y="1469"/>
                  </a:lnTo>
                  <a:lnTo>
                    <a:pt x="1123" y="1471"/>
                  </a:lnTo>
                  <a:lnTo>
                    <a:pt x="1126" y="1471"/>
                  </a:lnTo>
                  <a:lnTo>
                    <a:pt x="1128" y="1469"/>
                  </a:lnTo>
                  <a:lnTo>
                    <a:pt x="1128" y="1468"/>
                  </a:lnTo>
                  <a:lnTo>
                    <a:pt x="1129" y="1465"/>
                  </a:lnTo>
                  <a:lnTo>
                    <a:pt x="1126" y="1459"/>
                  </a:lnTo>
                  <a:lnTo>
                    <a:pt x="1110" y="1443"/>
                  </a:lnTo>
                  <a:lnTo>
                    <a:pt x="1110" y="1431"/>
                  </a:lnTo>
                  <a:lnTo>
                    <a:pt x="1098" y="1431"/>
                  </a:lnTo>
                  <a:lnTo>
                    <a:pt x="1097" y="1432"/>
                  </a:lnTo>
                  <a:lnTo>
                    <a:pt x="1091" y="1435"/>
                  </a:lnTo>
                  <a:lnTo>
                    <a:pt x="1086" y="1437"/>
                  </a:lnTo>
                  <a:lnTo>
                    <a:pt x="1079" y="1437"/>
                  </a:lnTo>
                  <a:lnTo>
                    <a:pt x="1077" y="1435"/>
                  </a:lnTo>
                  <a:lnTo>
                    <a:pt x="1074" y="1434"/>
                  </a:lnTo>
                  <a:lnTo>
                    <a:pt x="1073" y="1432"/>
                  </a:lnTo>
                  <a:lnTo>
                    <a:pt x="1070" y="1432"/>
                  </a:lnTo>
                  <a:lnTo>
                    <a:pt x="1069" y="1434"/>
                  </a:lnTo>
                  <a:lnTo>
                    <a:pt x="1066" y="1434"/>
                  </a:lnTo>
                  <a:lnTo>
                    <a:pt x="1063" y="1435"/>
                  </a:lnTo>
                  <a:lnTo>
                    <a:pt x="1058" y="1435"/>
                  </a:lnTo>
                  <a:lnTo>
                    <a:pt x="1057" y="1434"/>
                  </a:lnTo>
                  <a:lnTo>
                    <a:pt x="1055" y="1431"/>
                  </a:lnTo>
                  <a:lnTo>
                    <a:pt x="1054" y="1427"/>
                  </a:lnTo>
                  <a:lnTo>
                    <a:pt x="1055" y="1422"/>
                  </a:lnTo>
                  <a:lnTo>
                    <a:pt x="1029" y="1422"/>
                  </a:lnTo>
                  <a:lnTo>
                    <a:pt x="1026" y="1424"/>
                  </a:lnTo>
                  <a:lnTo>
                    <a:pt x="1021" y="1424"/>
                  </a:lnTo>
                  <a:lnTo>
                    <a:pt x="1020" y="1422"/>
                  </a:lnTo>
                  <a:lnTo>
                    <a:pt x="1014" y="1422"/>
                  </a:lnTo>
                  <a:lnTo>
                    <a:pt x="1012" y="1424"/>
                  </a:lnTo>
                  <a:lnTo>
                    <a:pt x="1011" y="1424"/>
                  </a:lnTo>
                  <a:lnTo>
                    <a:pt x="1011" y="1422"/>
                  </a:lnTo>
                  <a:lnTo>
                    <a:pt x="1009" y="1421"/>
                  </a:lnTo>
                  <a:lnTo>
                    <a:pt x="1009" y="1419"/>
                  </a:lnTo>
                  <a:lnTo>
                    <a:pt x="1018" y="1388"/>
                  </a:lnTo>
                  <a:lnTo>
                    <a:pt x="1018" y="1370"/>
                  </a:lnTo>
                  <a:lnTo>
                    <a:pt x="1017" y="1369"/>
                  </a:lnTo>
                  <a:lnTo>
                    <a:pt x="1014" y="1367"/>
                  </a:lnTo>
                  <a:lnTo>
                    <a:pt x="1011" y="1364"/>
                  </a:lnTo>
                  <a:lnTo>
                    <a:pt x="1011" y="1359"/>
                  </a:lnTo>
                  <a:lnTo>
                    <a:pt x="1014" y="1356"/>
                  </a:lnTo>
                  <a:lnTo>
                    <a:pt x="1023" y="1348"/>
                  </a:lnTo>
                  <a:lnTo>
                    <a:pt x="1030" y="1339"/>
                  </a:lnTo>
                  <a:lnTo>
                    <a:pt x="1039" y="1330"/>
                  </a:lnTo>
                  <a:lnTo>
                    <a:pt x="1039" y="1329"/>
                  </a:lnTo>
                  <a:lnTo>
                    <a:pt x="1037" y="1327"/>
                  </a:lnTo>
                  <a:lnTo>
                    <a:pt x="1036" y="1325"/>
                  </a:lnTo>
                  <a:lnTo>
                    <a:pt x="1034" y="1320"/>
                  </a:lnTo>
                  <a:lnTo>
                    <a:pt x="1033" y="1317"/>
                  </a:lnTo>
                  <a:lnTo>
                    <a:pt x="1033" y="1308"/>
                  </a:lnTo>
                  <a:lnTo>
                    <a:pt x="1034" y="1304"/>
                  </a:lnTo>
                  <a:lnTo>
                    <a:pt x="1037" y="1299"/>
                  </a:lnTo>
                  <a:lnTo>
                    <a:pt x="1042" y="1295"/>
                  </a:lnTo>
                  <a:lnTo>
                    <a:pt x="1043" y="1295"/>
                  </a:lnTo>
                  <a:lnTo>
                    <a:pt x="1043" y="1288"/>
                  </a:lnTo>
                  <a:lnTo>
                    <a:pt x="1040" y="1288"/>
                  </a:lnTo>
                  <a:lnTo>
                    <a:pt x="1039" y="1289"/>
                  </a:lnTo>
                  <a:lnTo>
                    <a:pt x="1036" y="1289"/>
                  </a:lnTo>
                  <a:lnTo>
                    <a:pt x="1030" y="1292"/>
                  </a:lnTo>
                  <a:lnTo>
                    <a:pt x="1029" y="1293"/>
                  </a:lnTo>
                  <a:lnTo>
                    <a:pt x="1027" y="1293"/>
                  </a:lnTo>
                  <a:lnTo>
                    <a:pt x="1026" y="1295"/>
                  </a:lnTo>
                  <a:lnTo>
                    <a:pt x="1023" y="1295"/>
                  </a:lnTo>
                  <a:lnTo>
                    <a:pt x="1014" y="1291"/>
                  </a:lnTo>
                  <a:lnTo>
                    <a:pt x="1012" y="1289"/>
                  </a:lnTo>
                  <a:lnTo>
                    <a:pt x="1005" y="1289"/>
                  </a:lnTo>
                  <a:lnTo>
                    <a:pt x="1005" y="1293"/>
                  </a:lnTo>
                  <a:lnTo>
                    <a:pt x="1003" y="1295"/>
                  </a:lnTo>
                  <a:lnTo>
                    <a:pt x="1000" y="1296"/>
                  </a:lnTo>
                  <a:lnTo>
                    <a:pt x="999" y="1298"/>
                  </a:lnTo>
                  <a:lnTo>
                    <a:pt x="999" y="1292"/>
                  </a:lnTo>
                  <a:lnTo>
                    <a:pt x="996" y="1293"/>
                  </a:lnTo>
                  <a:lnTo>
                    <a:pt x="993" y="1293"/>
                  </a:lnTo>
                  <a:lnTo>
                    <a:pt x="992" y="1295"/>
                  </a:lnTo>
                  <a:lnTo>
                    <a:pt x="992" y="1293"/>
                  </a:lnTo>
                  <a:lnTo>
                    <a:pt x="993" y="1292"/>
                  </a:lnTo>
                  <a:lnTo>
                    <a:pt x="995" y="1289"/>
                  </a:lnTo>
                  <a:lnTo>
                    <a:pt x="995" y="1286"/>
                  </a:lnTo>
                  <a:lnTo>
                    <a:pt x="998" y="1277"/>
                  </a:lnTo>
                  <a:lnTo>
                    <a:pt x="998" y="1270"/>
                  </a:lnTo>
                  <a:lnTo>
                    <a:pt x="996" y="1265"/>
                  </a:lnTo>
                  <a:lnTo>
                    <a:pt x="996" y="1258"/>
                  </a:lnTo>
                  <a:lnTo>
                    <a:pt x="995" y="1257"/>
                  </a:lnTo>
                  <a:lnTo>
                    <a:pt x="995" y="1255"/>
                  </a:lnTo>
                  <a:lnTo>
                    <a:pt x="992" y="1255"/>
                  </a:lnTo>
                  <a:lnTo>
                    <a:pt x="989" y="1254"/>
                  </a:lnTo>
                  <a:lnTo>
                    <a:pt x="984" y="1254"/>
                  </a:lnTo>
                  <a:lnTo>
                    <a:pt x="981" y="1252"/>
                  </a:lnTo>
                  <a:lnTo>
                    <a:pt x="977" y="1251"/>
                  </a:lnTo>
                  <a:lnTo>
                    <a:pt x="974" y="1248"/>
                  </a:lnTo>
                  <a:lnTo>
                    <a:pt x="972" y="1245"/>
                  </a:lnTo>
                  <a:lnTo>
                    <a:pt x="972" y="1234"/>
                  </a:lnTo>
                  <a:lnTo>
                    <a:pt x="977" y="1230"/>
                  </a:lnTo>
                  <a:lnTo>
                    <a:pt x="972" y="1218"/>
                  </a:lnTo>
                  <a:lnTo>
                    <a:pt x="953" y="1220"/>
                  </a:lnTo>
                  <a:lnTo>
                    <a:pt x="952" y="1221"/>
                  </a:lnTo>
                  <a:lnTo>
                    <a:pt x="946" y="1224"/>
                  </a:lnTo>
                  <a:lnTo>
                    <a:pt x="944" y="1225"/>
                  </a:lnTo>
                  <a:lnTo>
                    <a:pt x="941" y="1225"/>
                  </a:lnTo>
                  <a:lnTo>
                    <a:pt x="940" y="1224"/>
                  </a:lnTo>
                  <a:lnTo>
                    <a:pt x="938" y="1221"/>
                  </a:lnTo>
                  <a:lnTo>
                    <a:pt x="937" y="1220"/>
                  </a:lnTo>
                  <a:lnTo>
                    <a:pt x="937" y="1217"/>
                  </a:lnTo>
                  <a:lnTo>
                    <a:pt x="935" y="1215"/>
                  </a:lnTo>
                  <a:lnTo>
                    <a:pt x="935" y="1214"/>
                  </a:lnTo>
                  <a:lnTo>
                    <a:pt x="944" y="1205"/>
                  </a:lnTo>
                  <a:lnTo>
                    <a:pt x="943" y="1202"/>
                  </a:lnTo>
                  <a:lnTo>
                    <a:pt x="941" y="1196"/>
                  </a:lnTo>
                  <a:lnTo>
                    <a:pt x="938" y="1187"/>
                  </a:lnTo>
                  <a:lnTo>
                    <a:pt x="938" y="1177"/>
                  </a:lnTo>
                  <a:lnTo>
                    <a:pt x="940" y="1169"/>
                  </a:lnTo>
                  <a:lnTo>
                    <a:pt x="940" y="1165"/>
                  </a:lnTo>
                  <a:lnTo>
                    <a:pt x="941" y="1162"/>
                  </a:lnTo>
                  <a:lnTo>
                    <a:pt x="941" y="1159"/>
                  </a:lnTo>
                  <a:lnTo>
                    <a:pt x="929" y="1144"/>
                  </a:lnTo>
                  <a:lnTo>
                    <a:pt x="918" y="1143"/>
                  </a:lnTo>
                  <a:lnTo>
                    <a:pt x="921" y="1141"/>
                  </a:lnTo>
                  <a:lnTo>
                    <a:pt x="922" y="1138"/>
                  </a:lnTo>
                  <a:lnTo>
                    <a:pt x="929" y="1131"/>
                  </a:lnTo>
                  <a:lnTo>
                    <a:pt x="929" y="1128"/>
                  </a:lnTo>
                  <a:lnTo>
                    <a:pt x="928" y="1125"/>
                  </a:lnTo>
                  <a:lnTo>
                    <a:pt x="925" y="1123"/>
                  </a:lnTo>
                  <a:lnTo>
                    <a:pt x="924" y="1120"/>
                  </a:lnTo>
                  <a:lnTo>
                    <a:pt x="922" y="1119"/>
                  </a:lnTo>
                  <a:lnTo>
                    <a:pt x="895" y="1112"/>
                  </a:lnTo>
                  <a:lnTo>
                    <a:pt x="894" y="1112"/>
                  </a:lnTo>
                  <a:lnTo>
                    <a:pt x="892" y="1113"/>
                  </a:lnTo>
                  <a:lnTo>
                    <a:pt x="890" y="1115"/>
                  </a:lnTo>
                  <a:lnTo>
                    <a:pt x="885" y="1116"/>
                  </a:lnTo>
                  <a:lnTo>
                    <a:pt x="882" y="1118"/>
                  </a:lnTo>
                  <a:lnTo>
                    <a:pt x="878" y="1118"/>
                  </a:lnTo>
                  <a:lnTo>
                    <a:pt x="875" y="1119"/>
                  </a:lnTo>
                  <a:lnTo>
                    <a:pt x="875" y="1095"/>
                  </a:lnTo>
                  <a:lnTo>
                    <a:pt x="872" y="1092"/>
                  </a:lnTo>
                  <a:lnTo>
                    <a:pt x="866" y="1091"/>
                  </a:lnTo>
                  <a:lnTo>
                    <a:pt x="864" y="1091"/>
                  </a:lnTo>
                  <a:lnTo>
                    <a:pt x="864" y="1089"/>
                  </a:lnTo>
                  <a:lnTo>
                    <a:pt x="863" y="1089"/>
                  </a:lnTo>
                  <a:lnTo>
                    <a:pt x="863" y="1086"/>
                  </a:lnTo>
                  <a:lnTo>
                    <a:pt x="864" y="1083"/>
                  </a:lnTo>
                  <a:lnTo>
                    <a:pt x="866" y="1083"/>
                  </a:lnTo>
                  <a:lnTo>
                    <a:pt x="866" y="1082"/>
                  </a:lnTo>
                  <a:lnTo>
                    <a:pt x="867" y="1082"/>
                  </a:lnTo>
                  <a:lnTo>
                    <a:pt x="872" y="1083"/>
                  </a:lnTo>
                  <a:lnTo>
                    <a:pt x="873" y="1083"/>
                  </a:lnTo>
                  <a:lnTo>
                    <a:pt x="873" y="1085"/>
                  </a:lnTo>
                  <a:lnTo>
                    <a:pt x="875" y="1085"/>
                  </a:lnTo>
                  <a:lnTo>
                    <a:pt x="882" y="1088"/>
                  </a:lnTo>
                  <a:lnTo>
                    <a:pt x="884" y="1089"/>
                  </a:lnTo>
                  <a:lnTo>
                    <a:pt x="888" y="1089"/>
                  </a:lnTo>
                  <a:lnTo>
                    <a:pt x="887" y="1072"/>
                  </a:lnTo>
                  <a:lnTo>
                    <a:pt x="900" y="1060"/>
                  </a:lnTo>
                  <a:lnTo>
                    <a:pt x="858" y="1039"/>
                  </a:lnTo>
                  <a:lnTo>
                    <a:pt x="860" y="1036"/>
                  </a:lnTo>
                  <a:lnTo>
                    <a:pt x="861" y="1027"/>
                  </a:lnTo>
                  <a:lnTo>
                    <a:pt x="867" y="1007"/>
                  </a:lnTo>
                  <a:lnTo>
                    <a:pt x="870" y="1002"/>
                  </a:lnTo>
                  <a:lnTo>
                    <a:pt x="875" y="999"/>
                  </a:lnTo>
                  <a:lnTo>
                    <a:pt x="884" y="996"/>
                  </a:lnTo>
                  <a:lnTo>
                    <a:pt x="892" y="992"/>
                  </a:lnTo>
                  <a:lnTo>
                    <a:pt x="900" y="987"/>
                  </a:lnTo>
                  <a:lnTo>
                    <a:pt x="904" y="980"/>
                  </a:lnTo>
                  <a:lnTo>
                    <a:pt x="916" y="959"/>
                  </a:lnTo>
                  <a:lnTo>
                    <a:pt x="919" y="950"/>
                  </a:lnTo>
                  <a:lnTo>
                    <a:pt x="921" y="947"/>
                  </a:lnTo>
                  <a:lnTo>
                    <a:pt x="909" y="928"/>
                  </a:lnTo>
                  <a:lnTo>
                    <a:pt x="924" y="908"/>
                  </a:lnTo>
                  <a:lnTo>
                    <a:pt x="919" y="903"/>
                  </a:lnTo>
                  <a:lnTo>
                    <a:pt x="916" y="902"/>
                  </a:lnTo>
                  <a:lnTo>
                    <a:pt x="913" y="899"/>
                  </a:lnTo>
                  <a:lnTo>
                    <a:pt x="907" y="896"/>
                  </a:lnTo>
                  <a:lnTo>
                    <a:pt x="904" y="896"/>
                  </a:lnTo>
                  <a:lnTo>
                    <a:pt x="900" y="894"/>
                  </a:lnTo>
                  <a:lnTo>
                    <a:pt x="897" y="894"/>
                  </a:lnTo>
                  <a:lnTo>
                    <a:pt x="894" y="896"/>
                  </a:lnTo>
                  <a:lnTo>
                    <a:pt x="890" y="899"/>
                  </a:lnTo>
                  <a:lnTo>
                    <a:pt x="887" y="902"/>
                  </a:lnTo>
                  <a:lnTo>
                    <a:pt x="882" y="908"/>
                  </a:lnTo>
                  <a:lnTo>
                    <a:pt x="876" y="916"/>
                  </a:lnTo>
                  <a:lnTo>
                    <a:pt x="869" y="927"/>
                  </a:lnTo>
                  <a:lnTo>
                    <a:pt x="861" y="936"/>
                  </a:lnTo>
                  <a:lnTo>
                    <a:pt x="855" y="944"/>
                  </a:lnTo>
                  <a:lnTo>
                    <a:pt x="851" y="950"/>
                  </a:lnTo>
                  <a:lnTo>
                    <a:pt x="850" y="953"/>
                  </a:lnTo>
                  <a:lnTo>
                    <a:pt x="845" y="953"/>
                  </a:lnTo>
                  <a:lnTo>
                    <a:pt x="839" y="955"/>
                  </a:lnTo>
                  <a:lnTo>
                    <a:pt x="833" y="958"/>
                  </a:lnTo>
                  <a:lnTo>
                    <a:pt x="824" y="961"/>
                  </a:lnTo>
                  <a:lnTo>
                    <a:pt x="817" y="962"/>
                  </a:lnTo>
                  <a:lnTo>
                    <a:pt x="807" y="961"/>
                  </a:lnTo>
                  <a:lnTo>
                    <a:pt x="798" y="958"/>
                  </a:lnTo>
                  <a:lnTo>
                    <a:pt x="796" y="956"/>
                  </a:lnTo>
                  <a:lnTo>
                    <a:pt x="790" y="956"/>
                  </a:lnTo>
                  <a:lnTo>
                    <a:pt x="787" y="958"/>
                  </a:lnTo>
                  <a:lnTo>
                    <a:pt x="779" y="959"/>
                  </a:lnTo>
                  <a:lnTo>
                    <a:pt x="770" y="959"/>
                  </a:lnTo>
                  <a:lnTo>
                    <a:pt x="764" y="956"/>
                  </a:lnTo>
                  <a:lnTo>
                    <a:pt x="762" y="953"/>
                  </a:lnTo>
                  <a:lnTo>
                    <a:pt x="761" y="952"/>
                  </a:lnTo>
                  <a:lnTo>
                    <a:pt x="761" y="947"/>
                  </a:lnTo>
                  <a:lnTo>
                    <a:pt x="765" y="934"/>
                  </a:lnTo>
                  <a:lnTo>
                    <a:pt x="765" y="931"/>
                  </a:lnTo>
                  <a:lnTo>
                    <a:pt x="762" y="928"/>
                  </a:lnTo>
                  <a:lnTo>
                    <a:pt x="761" y="924"/>
                  </a:lnTo>
                  <a:lnTo>
                    <a:pt x="761" y="890"/>
                  </a:lnTo>
                  <a:lnTo>
                    <a:pt x="742" y="872"/>
                  </a:lnTo>
                  <a:lnTo>
                    <a:pt x="708" y="890"/>
                  </a:lnTo>
                  <a:lnTo>
                    <a:pt x="706" y="890"/>
                  </a:lnTo>
                  <a:lnTo>
                    <a:pt x="705" y="888"/>
                  </a:lnTo>
                  <a:lnTo>
                    <a:pt x="699" y="885"/>
                  </a:lnTo>
                  <a:lnTo>
                    <a:pt x="690" y="882"/>
                  </a:lnTo>
                  <a:lnTo>
                    <a:pt x="684" y="882"/>
                  </a:lnTo>
                  <a:lnTo>
                    <a:pt x="681" y="885"/>
                  </a:lnTo>
                  <a:lnTo>
                    <a:pt x="678" y="887"/>
                  </a:lnTo>
                  <a:lnTo>
                    <a:pt x="675" y="890"/>
                  </a:lnTo>
                  <a:lnTo>
                    <a:pt x="674" y="893"/>
                  </a:lnTo>
                  <a:lnTo>
                    <a:pt x="671" y="894"/>
                  </a:lnTo>
                  <a:lnTo>
                    <a:pt x="669" y="897"/>
                  </a:lnTo>
                  <a:lnTo>
                    <a:pt x="669" y="906"/>
                  </a:lnTo>
                  <a:lnTo>
                    <a:pt x="668" y="910"/>
                  </a:lnTo>
                  <a:lnTo>
                    <a:pt x="665" y="915"/>
                  </a:lnTo>
                  <a:lnTo>
                    <a:pt x="660" y="918"/>
                  </a:lnTo>
                  <a:lnTo>
                    <a:pt x="650" y="922"/>
                  </a:lnTo>
                  <a:lnTo>
                    <a:pt x="642" y="925"/>
                  </a:lnTo>
                  <a:lnTo>
                    <a:pt x="634" y="924"/>
                  </a:lnTo>
                  <a:lnTo>
                    <a:pt x="626" y="922"/>
                  </a:lnTo>
                  <a:lnTo>
                    <a:pt x="611" y="916"/>
                  </a:lnTo>
                  <a:lnTo>
                    <a:pt x="608" y="915"/>
                  </a:lnTo>
                  <a:lnTo>
                    <a:pt x="608" y="925"/>
                  </a:lnTo>
                  <a:lnTo>
                    <a:pt x="610" y="936"/>
                  </a:lnTo>
                  <a:lnTo>
                    <a:pt x="611" y="943"/>
                  </a:lnTo>
                  <a:lnTo>
                    <a:pt x="616" y="949"/>
                  </a:lnTo>
                  <a:lnTo>
                    <a:pt x="623" y="952"/>
                  </a:lnTo>
                  <a:lnTo>
                    <a:pt x="634" y="958"/>
                  </a:lnTo>
                  <a:lnTo>
                    <a:pt x="645" y="965"/>
                  </a:lnTo>
                  <a:lnTo>
                    <a:pt x="656" y="973"/>
                  </a:lnTo>
                  <a:lnTo>
                    <a:pt x="660" y="980"/>
                  </a:lnTo>
                  <a:lnTo>
                    <a:pt x="663" y="995"/>
                  </a:lnTo>
                  <a:lnTo>
                    <a:pt x="665" y="1014"/>
                  </a:lnTo>
                  <a:lnTo>
                    <a:pt x="665" y="1035"/>
                  </a:lnTo>
                  <a:lnTo>
                    <a:pt x="662" y="1049"/>
                  </a:lnTo>
                  <a:lnTo>
                    <a:pt x="662" y="1057"/>
                  </a:lnTo>
                  <a:lnTo>
                    <a:pt x="660" y="1063"/>
                  </a:lnTo>
                  <a:lnTo>
                    <a:pt x="660" y="1069"/>
                  </a:lnTo>
                  <a:lnTo>
                    <a:pt x="659" y="1070"/>
                  </a:lnTo>
                  <a:lnTo>
                    <a:pt x="685" y="1086"/>
                  </a:lnTo>
                  <a:lnTo>
                    <a:pt x="672" y="1101"/>
                  </a:lnTo>
                  <a:lnTo>
                    <a:pt x="668" y="1103"/>
                  </a:lnTo>
                  <a:lnTo>
                    <a:pt x="660" y="1104"/>
                  </a:lnTo>
                  <a:lnTo>
                    <a:pt x="651" y="1107"/>
                  </a:lnTo>
                  <a:lnTo>
                    <a:pt x="648" y="1112"/>
                  </a:lnTo>
                  <a:lnTo>
                    <a:pt x="648" y="1116"/>
                  </a:lnTo>
                  <a:lnTo>
                    <a:pt x="647" y="1119"/>
                  </a:lnTo>
                  <a:lnTo>
                    <a:pt x="645" y="1123"/>
                  </a:lnTo>
                  <a:lnTo>
                    <a:pt x="645" y="1126"/>
                  </a:lnTo>
                  <a:lnTo>
                    <a:pt x="644" y="1128"/>
                  </a:lnTo>
                  <a:lnTo>
                    <a:pt x="644" y="1129"/>
                  </a:lnTo>
                  <a:lnTo>
                    <a:pt x="637" y="1129"/>
                  </a:lnTo>
                  <a:lnTo>
                    <a:pt x="632" y="1128"/>
                  </a:lnTo>
                  <a:lnTo>
                    <a:pt x="631" y="1128"/>
                  </a:lnTo>
                  <a:lnTo>
                    <a:pt x="629" y="1126"/>
                  </a:lnTo>
                  <a:lnTo>
                    <a:pt x="608" y="1118"/>
                  </a:lnTo>
                  <a:lnTo>
                    <a:pt x="601" y="1116"/>
                  </a:lnTo>
                  <a:lnTo>
                    <a:pt x="598" y="1116"/>
                  </a:lnTo>
                  <a:lnTo>
                    <a:pt x="592" y="1119"/>
                  </a:lnTo>
                  <a:lnTo>
                    <a:pt x="571" y="1140"/>
                  </a:lnTo>
                  <a:lnTo>
                    <a:pt x="564" y="1146"/>
                  </a:lnTo>
                  <a:lnTo>
                    <a:pt x="563" y="1147"/>
                  </a:lnTo>
                  <a:lnTo>
                    <a:pt x="563" y="1150"/>
                  </a:lnTo>
                  <a:lnTo>
                    <a:pt x="561" y="1152"/>
                  </a:lnTo>
                  <a:lnTo>
                    <a:pt x="539" y="1152"/>
                  </a:lnTo>
                  <a:lnTo>
                    <a:pt x="534" y="1154"/>
                  </a:lnTo>
                  <a:lnTo>
                    <a:pt x="524" y="1159"/>
                  </a:lnTo>
                  <a:lnTo>
                    <a:pt x="523" y="1159"/>
                  </a:lnTo>
                  <a:lnTo>
                    <a:pt x="521" y="1157"/>
                  </a:lnTo>
                  <a:lnTo>
                    <a:pt x="515" y="1154"/>
                  </a:lnTo>
                  <a:lnTo>
                    <a:pt x="500" y="1154"/>
                  </a:lnTo>
                  <a:lnTo>
                    <a:pt x="497" y="1157"/>
                  </a:lnTo>
                  <a:lnTo>
                    <a:pt x="493" y="1160"/>
                  </a:lnTo>
                  <a:lnTo>
                    <a:pt x="490" y="1163"/>
                  </a:lnTo>
                  <a:lnTo>
                    <a:pt x="486" y="1166"/>
                  </a:lnTo>
                  <a:lnTo>
                    <a:pt x="480" y="1172"/>
                  </a:lnTo>
                  <a:lnTo>
                    <a:pt x="478" y="1172"/>
                  </a:lnTo>
                  <a:lnTo>
                    <a:pt x="477" y="1171"/>
                  </a:lnTo>
                  <a:lnTo>
                    <a:pt x="468" y="1168"/>
                  </a:lnTo>
                  <a:lnTo>
                    <a:pt x="465" y="1165"/>
                  </a:lnTo>
                  <a:lnTo>
                    <a:pt x="460" y="1163"/>
                  </a:lnTo>
                  <a:lnTo>
                    <a:pt x="459" y="1160"/>
                  </a:lnTo>
                  <a:lnTo>
                    <a:pt x="458" y="1159"/>
                  </a:lnTo>
                  <a:lnTo>
                    <a:pt x="456" y="1156"/>
                  </a:lnTo>
                  <a:lnTo>
                    <a:pt x="455" y="1154"/>
                  </a:lnTo>
                  <a:lnTo>
                    <a:pt x="453" y="1152"/>
                  </a:lnTo>
                  <a:lnTo>
                    <a:pt x="450" y="1147"/>
                  </a:lnTo>
                  <a:lnTo>
                    <a:pt x="446" y="1143"/>
                  </a:lnTo>
                  <a:lnTo>
                    <a:pt x="455" y="1138"/>
                  </a:lnTo>
                  <a:lnTo>
                    <a:pt x="462" y="1134"/>
                  </a:lnTo>
                  <a:lnTo>
                    <a:pt x="471" y="1129"/>
                  </a:lnTo>
                  <a:lnTo>
                    <a:pt x="477" y="1125"/>
                  </a:lnTo>
                  <a:lnTo>
                    <a:pt x="480" y="1122"/>
                  </a:lnTo>
                  <a:lnTo>
                    <a:pt x="483" y="1122"/>
                  </a:lnTo>
                  <a:lnTo>
                    <a:pt x="486" y="1123"/>
                  </a:lnTo>
                  <a:lnTo>
                    <a:pt x="489" y="1123"/>
                  </a:lnTo>
                  <a:lnTo>
                    <a:pt x="492" y="1125"/>
                  </a:lnTo>
                  <a:lnTo>
                    <a:pt x="495" y="1125"/>
                  </a:lnTo>
                  <a:lnTo>
                    <a:pt x="495" y="1123"/>
                  </a:lnTo>
                  <a:lnTo>
                    <a:pt x="493" y="1122"/>
                  </a:lnTo>
                  <a:lnTo>
                    <a:pt x="493" y="1118"/>
                  </a:lnTo>
                  <a:lnTo>
                    <a:pt x="492" y="1113"/>
                  </a:lnTo>
                  <a:lnTo>
                    <a:pt x="492" y="1109"/>
                  </a:lnTo>
                  <a:lnTo>
                    <a:pt x="490" y="1106"/>
                  </a:lnTo>
                  <a:lnTo>
                    <a:pt x="490" y="1100"/>
                  </a:lnTo>
                  <a:lnTo>
                    <a:pt x="495" y="1095"/>
                  </a:lnTo>
                  <a:lnTo>
                    <a:pt x="496" y="1091"/>
                  </a:lnTo>
                  <a:lnTo>
                    <a:pt x="496" y="1088"/>
                  </a:lnTo>
                  <a:lnTo>
                    <a:pt x="492" y="1088"/>
                  </a:lnTo>
                  <a:lnTo>
                    <a:pt x="481" y="1086"/>
                  </a:lnTo>
                  <a:lnTo>
                    <a:pt x="469" y="1083"/>
                  </a:lnTo>
                  <a:lnTo>
                    <a:pt x="462" y="1081"/>
                  </a:lnTo>
                  <a:lnTo>
                    <a:pt x="458" y="1076"/>
                  </a:lnTo>
                  <a:lnTo>
                    <a:pt x="455" y="1072"/>
                  </a:lnTo>
                  <a:lnTo>
                    <a:pt x="452" y="1069"/>
                  </a:lnTo>
                  <a:lnTo>
                    <a:pt x="452" y="1066"/>
                  </a:lnTo>
                  <a:lnTo>
                    <a:pt x="453" y="1063"/>
                  </a:lnTo>
                  <a:lnTo>
                    <a:pt x="463" y="1052"/>
                  </a:lnTo>
                  <a:lnTo>
                    <a:pt x="463" y="1032"/>
                  </a:lnTo>
                  <a:lnTo>
                    <a:pt x="475" y="1026"/>
                  </a:lnTo>
                  <a:lnTo>
                    <a:pt x="474" y="1026"/>
                  </a:lnTo>
                  <a:lnTo>
                    <a:pt x="472" y="1024"/>
                  </a:lnTo>
                  <a:lnTo>
                    <a:pt x="469" y="1023"/>
                  </a:lnTo>
                  <a:lnTo>
                    <a:pt x="468" y="1021"/>
                  </a:lnTo>
                  <a:lnTo>
                    <a:pt x="465" y="1015"/>
                  </a:lnTo>
                  <a:lnTo>
                    <a:pt x="465" y="1013"/>
                  </a:lnTo>
                  <a:lnTo>
                    <a:pt x="466" y="1010"/>
                  </a:lnTo>
                  <a:lnTo>
                    <a:pt x="471" y="1005"/>
                  </a:lnTo>
                  <a:lnTo>
                    <a:pt x="472" y="1005"/>
                  </a:lnTo>
                  <a:lnTo>
                    <a:pt x="474" y="1007"/>
                  </a:lnTo>
                  <a:lnTo>
                    <a:pt x="480" y="1007"/>
                  </a:lnTo>
                  <a:lnTo>
                    <a:pt x="483" y="1008"/>
                  </a:lnTo>
                  <a:lnTo>
                    <a:pt x="490" y="1008"/>
                  </a:lnTo>
                  <a:lnTo>
                    <a:pt x="480" y="993"/>
                  </a:lnTo>
                  <a:lnTo>
                    <a:pt x="472" y="984"/>
                  </a:lnTo>
                  <a:lnTo>
                    <a:pt x="472" y="981"/>
                  </a:lnTo>
                  <a:lnTo>
                    <a:pt x="471" y="978"/>
                  </a:lnTo>
                  <a:lnTo>
                    <a:pt x="471" y="976"/>
                  </a:lnTo>
                  <a:lnTo>
                    <a:pt x="469" y="973"/>
                  </a:lnTo>
                  <a:lnTo>
                    <a:pt x="469" y="971"/>
                  </a:lnTo>
                  <a:lnTo>
                    <a:pt x="468" y="971"/>
                  </a:lnTo>
                  <a:lnTo>
                    <a:pt x="466" y="968"/>
                  </a:lnTo>
                  <a:lnTo>
                    <a:pt x="463" y="967"/>
                  </a:lnTo>
                  <a:lnTo>
                    <a:pt x="462" y="964"/>
                  </a:lnTo>
                  <a:lnTo>
                    <a:pt x="459" y="961"/>
                  </a:lnTo>
                  <a:lnTo>
                    <a:pt x="456" y="959"/>
                  </a:lnTo>
                  <a:lnTo>
                    <a:pt x="455" y="956"/>
                  </a:lnTo>
                  <a:lnTo>
                    <a:pt x="452" y="958"/>
                  </a:lnTo>
                  <a:lnTo>
                    <a:pt x="450" y="959"/>
                  </a:lnTo>
                  <a:lnTo>
                    <a:pt x="446" y="962"/>
                  </a:lnTo>
                  <a:lnTo>
                    <a:pt x="437" y="965"/>
                  </a:lnTo>
                  <a:lnTo>
                    <a:pt x="432" y="965"/>
                  </a:lnTo>
                  <a:lnTo>
                    <a:pt x="421" y="964"/>
                  </a:lnTo>
                  <a:lnTo>
                    <a:pt x="413" y="959"/>
                  </a:lnTo>
                  <a:lnTo>
                    <a:pt x="406" y="952"/>
                  </a:lnTo>
                  <a:lnTo>
                    <a:pt x="400" y="949"/>
                  </a:lnTo>
                  <a:lnTo>
                    <a:pt x="395" y="946"/>
                  </a:lnTo>
                  <a:lnTo>
                    <a:pt x="391" y="944"/>
                  </a:lnTo>
                  <a:lnTo>
                    <a:pt x="388" y="944"/>
                  </a:lnTo>
                  <a:lnTo>
                    <a:pt x="387" y="942"/>
                  </a:lnTo>
                  <a:lnTo>
                    <a:pt x="385" y="934"/>
                  </a:lnTo>
                  <a:lnTo>
                    <a:pt x="378" y="912"/>
                  </a:lnTo>
                  <a:lnTo>
                    <a:pt x="373" y="909"/>
                  </a:lnTo>
                  <a:lnTo>
                    <a:pt x="366" y="906"/>
                  </a:lnTo>
                  <a:lnTo>
                    <a:pt x="357" y="903"/>
                  </a:lnTo>
                  <a:lnTo>
                    <a:pt x="348" y="899"/>
                  </a:lnTo>
                  <a:lnTo>
                    <a:pt x="330" y="922"/>
                  </a:lnTo>
                  <a:lnTo>
                    <a:pt x="333" y="924"/>
                  </a:lnTo>
                  <a:lnTo>
                    <a:pt x="342" y="933"/>
                  </a:lnTo>
                  <a:lnTo>
                    <a:pt x="342" y="934"/>
                  </a:lnTo>
                  <a:lnTo>
                    <a:pt x="341" y="940"/>
                  </a:lnTo>
                  <a:lnTo>
                    <a:pt x="338" y="949"/>
                  </a:lnTo>
                  <a:lnTo>
                    <a:pt x="335" y="956"/>
                  </a:lnTo>
                  <a:lnTo>
                    <a:pt x="333" y="959"/>
                  </a:lnTo>
                  <a:lnTo>
                    <a:pt x="329" y="959"/>
                  </a:lnTo>
                  <a:lnTo>
                    <a:pt x="326" y="961"/>
                  </a:lnTo>
                  <a:lnTo>
                    <a:pt x="321" y="961"/>
                  </a:lnTo>
                  <a:lnTo>
                    <a:pt x="317" y="962"/>
                  </a:lnTo>
                  <a:lnTo>
                    <a:pt x="314" y="962"/>
                  </a:lnTo>
                  <a:lnTo>
                    <a:pt x="308" y="965"/>
                  </a:lnTo>
                  <a:lnTo>
                    <a:pt x="301" y="970"/>
                  </a:lnTo>
                  <a:lnTo>
                    <a:pt x="292" y="976"/>
                  </a:lnTo>
                  <a:lnTo>
                    <a:pt x="284" y="981"/>
                  </a:lnTo>
                  <a:lnTo>
                    <a:pt x="281" y="983"/>
                  </a:lnTo>
                  <a:lnTo>
                    <a:pt x="281" y="986"/>
                  </a:lnTo>
                  <a:lnTo>
                    <a:pt x="280" y="989"/>
                  </a:lnTo>
                  <a:lnTo>
                    <a:pt x="279" y="990"/>
                  </a:lnTo>
                  <a:lnTo>
                    <a:pt x="277" y="993"/>
                  </a:lnTo>
                  <a:lnTo>
                    <a:pt x="274" y="995"/>
                  </a:lnTo>
                  <a:lnTo>
                    <a:pt x="270" y="995"/>
                  </a:lnTo>
                  <a:lnTo>
                    <a:pt x="267" y="996"/>
                  </a:lnTo>
                  <a:lnTo>
                    <a:pt x="262" y="996"/>
                  </a:lnTo>
                  <a:lnTo>
                    <a:pt x="261" y="998"/>
                  </a:lnTo>
                  <a:lnTo>
                    <a:pt x="259" y="998"/>
                  </a:lnTo>
                  <a:lnTo>
                    <a:pt x="258" y="1001"/>
                  </a:lnTo>
                  <a:lnTo>
                    <a:pt x="246" y="1013"/>
                  </a:lnTo>
                  <a:lnTo>
                    <a:pt x="242" y="1013"/>
                  </a:lnTo>
                  <a:lnTo>
                    <a:pt x="239" y="1014"/>
                  </a:lnTo>
                  <a:lnTo>
                    <a:pt x="236" y="1017"/>
                  </a:lnTo>
                  <a:lnTo>
                    <a:pt x="233" y="1018"/>
                  </a:lnTo>
                  <a:lnTo>
                    <a:pt x="228" y="1023"/>
                  </a:lnTo>
                  <a:lnTo>
                    <a:pt x="227" y="1023"/>
                  </a:lnTo>
                  <a:lnTo>
                    <a:pt x="172" y="1021"/>
                  </a:lnTo>
                  <a:lnTo>
                    <a:pt x="162" y="1021"/>
                  </a:lnTo>
                  <a:lnTo>
                    <a:pt x="162" y="1023"/>
                  </a:lnTo>
                  <a:lnTo>
                    <a:pt x="160" y="1024"/>
                  </a:lnTo>
                  <a:lnTo>
                    <a:pt x="157" y="1030"/>
                  </a:lnTo>
                  <a:lnTo>
                    <a:pt x="151" y="1030"/>
                  </a:lnTo>
                  <a:lnTo>
                    <a:pt x="147" y="1035"/>
                  </a:lnTo>
                  <a:lnTo>
                    <a:pt x="145" y="1035"/>
                  </a:lnTo>
                  <a:lnTo>
                    <a:pt x="142" y="1036"/>
                  </a:lnTo>
                  <a:lnTo>
                    <a:pt x="138" y="1036"/>
                  </a:lnTo>
                  <a:lnTo>
                    <a:pt x="134" y="1032"/>
                  </a:lnTo>
                  <a:lnTo>
                    <a:pt x="131" y="1027"/>
                  </a:lnTo>
                  <a:lnTo>
                    <a:pt x="123" y="1014"/>
                  </a:lnTo>
                  <a:lnTo>
                    <a:pt x="122" y="1005"/>
                  </a:lnTo>
                  <a:lnTo>
                    <a:pt x="131" y="990"/>
                  </a:lnTo>
                  <a:lnTo>
                    <a:pt x="139" y="973"/>
                  </a:lnTo>
                  <a:lnTo>
                    <a:pt x="141" y="965"/>
                  </a:lnTo>
                  <a:lnTo>
                    <a:pt x="142" y="962"/>
                  </a:lnTo>
                  <a:lnTo>
                    <a:pt x="138" y="939"/>
                  </a:lnTo>
                  <a:lnTo>
                    <a:pt x="137" y="939"/>
                  </a:lnTo>
                  <a:lnTo>
                    <a:pt x="134" y="937"/>
                  </a:lnTo>
                  <a:lnTo>
                    <a:pt x="132" y="936"/>
                  </a:lnTo>
                  <a:lnTo>
                    <a:pt x="129" y="934"/>
                  </a:lnTo>
                  <a:lnTo>
                    <a:pt x="126" y="930"/>
                  </a:lnTo>
                  <a:lnTo>
                    <a:pt x="125" y="925"/>
                  </a:lnTo>
                  <a:lnTo>
                    <a:pt x="120" y="915"/>
                  </a:lnTo>
                  <a:lnTo>
                    <a:pt x="117" y="905"/>
                  </a:lnTo>
                  <a:lnTo>
                    <a:pt x="116" y="896"/>
                  </a:lnTo>
                  <a:lnTo>
                    <a:pt x="114" y="893"/>
                  </a:lnTo>
                  <a:lnTo>
                    <a:pt x="98" y="912"/>
                  </a:lnTo>
                  <a:lnTo>
                    <a:pt x="63" y="903"/>
                  </a:lnTo>
                  <a:lnTo>
                    <a:pt x="63" y="894"/>
                  </a:lnTo>
                  <a:lnTo>
                    <a:pt x="33" y="894"/>
                  </a:lnTo>
                  <a:lnTo>
                    <a:pt x="5" y="878"/>
                  </a:lnTo>
                  <a:lnTo>
                    <a:pt x="6" y="878"/>
                  </a:lnTo>
                  <a:lnTo>
                    <a:pt x="6" y="876"/>
                  </a:lnTo>
                  <a:lnTo>
                    <a:pt x="8" y="874"/>
                  </a:lnTo>
                  <a:lnTo>
                    <a:pt x="9" y="869"/>
                  </a:lnTo>
                  <a:lnTo>
                    <a:pt x="9" y="863"/>
                  </a:lnTo>
                  <a:lnTo>
                    <a:pt x="6" y="851"/>
                  </a:lnTo>
                  <a:lnTo>
                    <a:pt x="3" y="842"/>
                  </a:lnTo>
                  <a:lnTo>
                    <a:pt x="0" y="837"/>
                  </a:lnTo>
                  <a:lnTo>
                    <a:pt x="2" y="837"/>
                  </a:lnTo>
                  <a:lnTo>
                    <a:pt x="3" y="835"/>
                  </a:lnTo>
                  <a:lnTo>
                    <a:pt x="8" y="834"/>
                  </a:lnTo>
                  <a:lnTo>
                    <a:pt x="12" y="834"/>
                  </a:lnTo>
                  <a:lnTo>
                    <a:pt x="17" y="832"/>
                  </a:lnTo>
                  <a:lnTo>
                    <a:pt x="20" y="831"/>
                  </a:lnTo>
                  <a:lnTo>
                    <a:pt x="27" y="831"/>
                  </a:lnTo>
                  <a:lnTo>
                    <a:pt x="29" y="832"/>
                  </a:lnTo>
                  <a:lnTo>
                    <a:pt x="31" y="834"/>
                  </a:lnTo>
                  <a:lnTo>
                    <a:pt x="34" y="832"/>
                  </a:lnTo>
                  <a:lnTo>
                    <a:pt x="33" y="832"/>
                  </a:lnTo>
                  <a:lnTo>
                    <a:pt x="23" y="822"/>
                  </a:lnTo>
                  <a:lnTo>
                    <a:pt x="20" y="816"/>
                  </a:lnTo>
                  <a:lnTo>
                    <a:pt x="18" y="810"/>
                  </a:lnTo>
                  <a:lnTo>
                    <a:pt x="17" y="801"/>
                  </a:lnTo>
                  <a:lnTo>
                    <a:pt x="17" y="791"/>
                  </a:lnTo>
                  <a:lnTo>
                    <a:pt x="31" y="779"/>
                  </a:lnTo>
                  <a:lnTo>
                    <a:pt x="79" y="779"/>
                  </a:lnTo>
                  <a:lnTo>
                    <a:pt x="88" y="782"/>
                  </a:lnTo>
                  <a:lnTo>
                    <a:pt x="91" y="783"/>
                  </a:lnTo>
                  <a:lnTo>
                    <a:pt x="95" y="785"/>
                  </a:lnTo>
                  <a:lnTo>
                    <a:pt x="104" y="783"/>
                  </a:lnTo>
                  <a:lnTo>
                    <a:pt x="111" y="782"/>
                  </a:lnTo>
                  <a:lnTo>
                    <a:pt x="116" y="782"/>
                  </a:lnTo>
                  <a:lnTo>
                    <a:pt x="122" y="788"/>
                  </a:lnTo>
                  <a:lnTo>
                    <a:pt x="138" y="792"/>
                  </a:lnTo>
                  <a:lnTo>
                    <a:pt x="144" y="783"/>
                  </a:lnTo>
                  <a:lnTo>
                    <a:pt x="144" y="779"/>
                  </a:lnTo>
                  <a:lnTo>
                    <a:pt x="145" y="766"/>
                  </a:lnTo>
                  <a:lnTo>
                    <a:pt x="147" y="749"/>
                  </a:lnTo>
                  <a:lnTo>
                    <a:pt x="150" y="730"/>
                  </a:lnTo>
                  <a:lnTo>
                    <a:pt x="153" y="714"/>
                  </a:lnTo>
                  <a:lnTo>
                    <a:pt x="156" y="699"/>
                  </a:lnTo>
                  <a:lnTo>
                    <a:pt x="157" y="684"/>
                  </a:lnTo>
                  <a:lnTo>
                    <a:pt x="159" y="671"/>
                  </a:lnTo>
                  <a:lnTo>
                    <a:pt x="160" y="662"/>
                  </a:lnTo>
                  <a:lnTo>
                    <a:pt x="160" y="659"/>
                  </a:lnTo>
                  <a:lnTo>
                    <a:pt x="162" y="656"/>
                  </a:lnTo>
                  <a:lnTo>
                    <a:pt x="168" y="650"/>
                  </a:lnTo>
                  <a:lnTo>
                    <a:pt x="173" y="641"/>
                  </a:lnTo>
                  <a:lnTo>
                    <a:pt x="181" y="632"/>
                  </a:lnTo>
                  <a:lnTo>
                    <a:pt x="188" y="622"/>
                  </a:lnTo>
                  <a:lnTo>
                    <a:pt x="194" y="613"/>
                  </a:lnTo>
                  <a:lnTo>
                    <a:pt x="197" y="607"/>
                  </a:lnTo>
                  <a:lnTo>
                    <a:pt x="203" y="584"/>
                  </a:lnTo>
                  <a:lnTo>
                    <a:pt x="206" y="576"/>
                  </a:lnTo>
                  <a:lnTo>
                    <a:pt x="209" y="573"/>
                  </a:lnTo>
                  <a:lnTo>
                    <a:pt x="212" y="567"/>
                  </a:lnTo>
                  <a:lnTo>
                    <a:pt x="213" y="566"/>
                  </a:lnTo>
                  <a:lnTo>
                    <a:pt x="213" y="564"/>
                  </a:lnTo>
                  <a:lnTo>
                    <a:pt x="209" y="499"/>
                  </a:lnTo>
                  <a:lnTo>
                    <a:pt x="200" y="482"/>
                  </a:lnTo>
                  <a:lnTo>
                    <a:pt x="216" y="443"/>
                  </a:lnTo>
                  <a:lnTo>
                    <a:pt x="218" y="440"/>
                  </a:lnTo>
                  <a:lnTo>
                    <a:pt x="219" y="431"/>
                  </a:lnTo>
                  <a:lnTo>
                    <a:pt x="221" y="420"/>
                  </a:lnTo>
                  <a:lnTo>
                    <a:pt x="224" y="408"/>
                  </a:lnTo>
                  <a:lnTo>
                    <a:pt x="225" y="397"/>
                  </a:lnTo>
                  <a:lnTo>
                    <a:pt x="227" y="390"/>
                  </a:lnTo>
                  <a:lnTo>
                    <a:pt x="227" y="386"/>
                  </a:lnTo>
                  <a:lnTo>
                    <a:pt x="228" y="381"/>
                  </a:lnTo>
                  <a:lnTo>
                    <a:pt x="228" y="378"/>
                  </a:lnTo>
                  <a:lnTo>
                    <a:pt x="231" y="372"/>
                  </a:lnTo>
                  <a:lnTo>
                    <a:pt x="240" y="371"/>
                  </a:lnTo>
                  <a:lnTo>
                    <a:pt x="252" y="369"/>
                  </a:lnTo>
                  <a:lnTo>
                    <a:pt x="252" y="368"/>
                  </a:lnTo>
                  <a:lnTo>
                    <a:pt x="249" y="368"/>
                  </a:lnTo>
                  <a:lnTo>
                    <a:pt x="239" y="363"/>
                  </a:lnTo>
                  <a:lnTo>
                    <a:pt x="225" y="360"/>
                  </a:lnTo>
                  <a:lnTo>
                    <a:pt x="215" y="360"/>
                  </a:lnTo>
                  <a:lnTo>
                    <a:pt x="202" y="359"/>
                  </a:lnTo>
                  <a:lnTo>
                    <a:pt x="169" y="359"/>
                  </a:lnTo>
                  <a:lnTo>
                    <a:pt x="159" y="357"/>
                  </a:lnTo>
                  <a:lnTo>
                    <a:pt x="154" y="357"/>
                  </a:lnTo>
                  <a:lnTo>
                    <a:pt x="139" y="343"/>
                  </a:lnTo>
                  <a:lnTo>
                    <a:pt x="147" y="329"/>
                  </a:lnTo>
                  <a:lnTo>
                    <a:pt x="148" y="328"/>
                  </a:lnTo>
                  <a:lnTo>
                    <a:pt x="156" y="252"/>
                  </a:lnTo>
                  <a:lnTo>
                    <a:pt x="157" y="235"/>
                  </a:lnTo>
                  <a:lnTo>
                    <a:pt x="165" y="235"/>
                  </a:lnTo>
                  <a:lnTo>
                    <a:pt x="172" y="242"/>
                  </a:lnTo>
                  <a:lnTo>
                    <a:pt x="173" y="246"/>
                  </a:lnTo>
                  <a:lnTo>
                    <a:pt x="179" y="252"/>
                  </a:lnTo>
                  <a:lnTo>
                    <a:pt x="182" y="258"/>
                  </a:lnTo>
                  <a:lnTo>
                    <a:pt x="185" y="257"/>
                  </a:lnTo>
                  <a:lnTo>
                    <a:pt x="187" y="254"/>
                  </a:lnTo>
                  <a:lnTo>
                    <a:pt x="196" y="245"/>
                  </a:lnTo>
                  <a:lnTo>
                    <a:pt x="197" y="242"/>
                  </a:lnTo>
                  <a:lnTo>
                    <a:pt x="200" y="239"/>
                  </a:lnTo>
                  <a:lnTo>
                    <a:pt x="200" y="233"/>
                  </a:lnTo>
                  <a:lnTo>
                    <a:pt x="181" y="214"/>
                  </a:lnTo>
                  <a:lnTo>
                    <a:pt x="181" y="210"/>
                  </a:lnTo>
                  <a:lnTo>
                    <a:pt x="185" y="204"/>
                  </a:lnTo>
                  <a:lnTo>
                    <a:pt x="193" y="195"/>
                  </a:lnTo>
                  <a:lnTo>
                    <a:pt x="203" y="183"/>
                  </a:lnTo>
                  <a:lnTo>
                    <a:pt x="227" y="162"/>
                  </a:lnTo>
                  <a:lnTo>
                    <a:pt x="239" y="156"/>
                  </a:lnTo>
                  <a:lnTo>
                    <a:pt x="252" y="153"/>
                  </a:lnTo>
                  <a:lnTo>
                    <a:pt x="270" y="152"/>
                  </a:lnTo>
                  <a:lnTo>
                    <a:pt x="289" y="150"/>
                  </a:lnTo>
                  <a:lnTo>
                    <a:pt x="324" y="150"/>
                  </a:lnTo>
                  <a:lnTo>
                    <a:pt x="342" y="159"/>
                  </a:lnTo>
                  <a:lnTo>
                    <a:pt x="351" y="155"/>
                  </a:lnTo>
                  <a:lnTo>
                    <a:pt x="358" y="152"/>
                  </a:lnTo>
                  <a:lnTo>
                    <a:pt x="367" y="149"/>
                  </a:lnTo>
                  <a:lnTo>
                    <a:pt x="373" y="147"/>
                  </a:lnTo>
                  <a:lnTo>
                    <a:pt x="379" y="147"/>
                  </a:lnTo>
                  <a:lnTo>
                    <a:pt x="391" y="144"/>
                  </a:lnTo>
                  <a:lnTo>
                    <a:pt x="404" y="142"/>
                  </a:lnTo>
                  <a:lnTo>
                    <a:pt x="421" y="140"/>
                  </a:lnTo>
                  <a:lnTo>
                    <a:pt x="434" y="137"/>
                  </a:lnTo>
                  <a:lnTo>
                    <a:pt x="443" y="134"/>
                  </a:lnTo>
                  <a:lnTo>
                    <a:pt x="463" y="134"/>
                  </a:lnTo>
                  <a:lnTo>
                    <a:pt x="478" y="136"/>
                  </a:lnTo>
                  <a:lnTo>
                    <a:pt x="496" y="137"/>
                  </a:lnTo>
                  <a:lnTo>
                    <a:pt x="511" y="137"/>
                  </a:lnTo>
                  <a:lnTo>
                    <a:pt x="523" y="139"/>
                  </a:lnTo>
                  <a:lnTo>
                    <a:pt x="527" y="140"/>
                  </a:lnTo>
                  <a:lnTo>
                    <a:pt x="527" y="143"/>
                  </a:lnTo>
                  <a:lnTo>
                    <a:pt x="524" y="149"/>
                  </a:lnTo>
                  <a:lnTo>
                    <a:pt x="524" y="152"/>
                  </a:lnTo>
                  <a:lnTo>
                    <a:pt x="526" y="158"/>
                  </a:lnTo>
                  <a:lnTo>
                    <a:pt x="527" y="168"/>
                  </a:lnTo>
                  <a:lnTo>
                    <a:pt x="529" y="177"/>
                  </a:lnTo>
                  <a:lnTo>
                    <a:pt x="530" y="181"/>
                  </a:lnTo>
                  <a:lnTo>
                    <a:pt x="549" y="184"/>
                  </a:lnTo>
                  <a:lnTo>
                    <a:pt x="576" y="246"/>
                  </a:lnTo>
                  <a:lnTo>
                    <a:pt x="576" y="248"/>
                  </a:lnTo>
                  <a:lnTo>
                    <a:pt x="574" y="249"/>
                  </a:lnTo>
                  <a:lnTo>
                    <a:pt x="573" y="252"/>
                  </a:lnTo>
                  <a:lnTo>
                    <a:pt x="570" y="257"/>
                  </a:lnTo>
                  <a:lnTo>
                    <a:pt x="566" y="261"/>
                  </a:lnTo>
                  <a:lnTo>
                    <a:pt x="560" y="264"/>
                  </a:lnTo>
                  <a:lnTo>
                    <a:pt x="549" y="267"/>
                  </a:lnTo>
                  <a:lnTo>
                    <a:pt x="540" y="266"/>
                  </a:lnTo>
                  <a:lnTo>
                    <a:pt x="534" y="264"/>
                  </a:lnTo>
                  <a:lnTo>
                    <a:pt x="533" y="263"/>
                  </a:lnTo>
                  <a:lnTo>
                    <a:pt x="533" y="275"/>
                  </a:lnTo>
                  <a:lnTo>
                    <a:pt x="534" y="283"/>
                  </a:lnTo>
                  <a:lnTo>
                    <a:pt x="537" y="291"/>
                  </a:lnTo>
                  <a:lnTo>
                    <a:pt x="542" y="294"/>
                  </a:lnTo>
                  <a:lnTo>
                    <a:pt x="545" y="298"/>
                  </a:lnTo>
                  <a:lnTo>
                    <a:pt x="548" y="300"/>
                  </a:lnTo>
                  <a:lnTo>
                    <a:pt x="549" y="303"/>
                  </a:lnTo>
                  <a:lnTo>
                    <a:pt x="551" y="303"/>
                  </a:lnTo>
                  <a:lnTo>
                    <a:pt x="552" y="301"/>
                  </a:lnTo>
                  <a:lnTo>
                    <a:pt x="555" y="300"/>
                  </a:lnTo>
                  <a:lnTo>
                    <a:pt x="558" y="300"/>
                  </a:lnTo>
                  <a:lnTo>
                    <a:pt x="561" y="298"/>
                  </a:lnTo>
                  <a:lnTo>
                    <a:pt x="564" y="298"/>
                  </a:lnTo>
                  <a:lnTo>
                    <a:pt x="567" y="300"/>
                  </a:lnTo>
                  <a:lnTo>
                    <a:pt x="570" y="304"/>
                  </a:lnTo>
                  <a:lnTo>
                    <a:pt x="574" y="313"/>
                  </a:lnTo>
                  <a:lnTo>
                    <a:pt x="580" y="322"/>
                  </a:lnTo>
                  <a:lnTo>
                    <a:pt x="588" y="329"/>
                  </a:lnTo>
                  <a:lnTo>
                    <a:pt x="597" y="332"/>
                  </a:lnTo>
                  <a:lnTo>
                    <a:pt x="610" y="326"/>
                  </a:lnTo>
                  <a:lnTo>
                    <a:pt x="620" y="316"/>
                  </a:lnTo>
                  <a:lnTo>
                    <a:pt x="626" y="303"/>
                  </a:lnTo>
                  <a:lnTo>
                    <a:pt x="628" y="291"/>
                  </a:lnTo>
                  <a:lnTo>
                    <a:pt x="629" y="276"/>
                  </a:lnTo>
                  <a:lnTo>
                    <a:pt x="629" y="258"/>
                  </a:lnTo>
                  <a:lnTo>
                    <a:pt x="626" y="255"/>
                  </a:lnTo>
                  <a:lnTo>
                    <a:pt x="623" y="255"/>
                  </a:lnTo>
                  <a:lnTo>
                    <a:pt x="614" y="258"/>
                  </a:lnTo>
                  <a:lnTo>
                    <a:pt x="605" y="258"/>
                  </a:lnTo>
                  <a:lnTo>
                    <a:pt x="603" y="257"/>
                  </a:lnTo>
                  <a:lnTo>
                    <a:pt x="600" y="257"/>
                  </a:lnTo>
                  <a:lnTo>
                    <a:pt x="600" y="254"/>
                  </a:lnTo>
                  <a:lnTo>
                    <a:pt x="601" y="248"/>
                  </a:lnTo>
                  <a:lnTo>
                    <a:pt x="603" y="239"/>
                  </a:lnTo>
                  <a:lnTo>
                    <a:pt x="603" y="232"/>
                  </a:lnTo>
                  <a:lnTo>
                    <a:pt x="604" y="221"/>
                  </a:lnTo>
                  <a:lnTo>
                    <a:pt x="616" y="207"/>
                  </a:lnTo>
                  <a:lnTo>
                    <a:pt x="619" y="205"/>
                  </a:lnTo>
                  <a:lnTo>
                    <a:pt x="628" y="202"/>
                  </a:lnTo>
                  <a:lnTo>
                    <a:pt x="637" y="202"/>
                  </a:lnTo>
                  <a:lnTo>
                    <a:pt x="638" y="204"/>
                  </a:lnTo>
                  <a:lnTo>
                    <a:pt x="644" y="207"/>
                  </a:lnTo>
                  <a:lnTo>
                    <a:pt x="647" y="212"/>
                  </a:lnTo>
                  <a:lnTo>
                    <a:pt x="648" y="218"/>
                  </a:lnTo>
                  <a:lnTo>
                    <a:pt x="651" y="223"/>
                  </a:lnTo>
                  <a:lnTo>
                    <a:pt x="657" y="227"/>
                  </a:lnTo>
                  <a:lnTo>
                    <a:pt x="666" y="232"/>
                  </a:lnTo>
                  <a:lnTo>
                    <a:pt x="678" y="235"/>
                  </a:lnTo>
                  <a:lnTo>
                    <a:pt x="688" y="238"/>
                  </a:lnTo>
                  <a:lnTo>
                    <a:pt x="699" y="239"/>
                  </a:lnTo>
                  <a:lnTo>
                    <a:pt x="702" y="241"/>
                  </a:lnTo>
                  <a:lnTo>
                    <a:pt x="716" y="254"/>
                  </a:lnTo>
                  <a:lnTo>
                    <a:pt x="713" y="266"/>
                  </a:lnTo>
                  <a:lnTo>
                    <a:pt x="727" y="285"/>
                  </a:lnTo>
                  <a:lnTo>
                    <a:pt x="736" y="285"/>
                  </a:lnTo>
                  <a:lnTo>
                    <a:pt x="736" y="283"/>
                  </a:lnTo>
                  <a:lnTo>
                    <a:pt x="739" y="282"/>
                  </a:lnTo>
                  <a:lnTo>
                    <a:pt x="740" y="279"/>
                  </a:lnTo>
                  <a:lnTo>
                    <a:pt x="746" y="273"/>
                  </a:lnTo>
                  <a:lnTo>
                    <a:pt x="749" y="269"/>
                  </a:lnTo>
                  <a:lnTo>
                    <a:pt x="753" y="264"/>
                  </a:lnTo>
                  <a:lnTo>
                    <a:pt x="742" y="229"/>
                  </a:lnTo>
                  <a:lnTo>
                    <a:pt x="756" y="210"/>
                  </a:lnTo>
                  <a:lnTo>
                    <a:pt x="755" y="210"/>
                  </a:lnTo>
                  <a:lnTo>
                    <a:pt x="753" y="208"/>
                  </a:lnTo>
                  <a:lnTo>
                    <a:pt x="750" y="208"/>
                  </a:lnTo>
                  <a:lnTo>
                    <a:pt x="747" y="207"/>
                  </a:lnTo>
                  <a:lnTo>
                    <a:pt x="742" y="207"/>
                  </a:lnTo>
                  <a:lnTo>
                    <a:pt x="740" y="208"/>
                  </a:lnTo>
                  <a:lnTo>
                    <a:pt x="736" y="211"/>
                  </a:lnTo>
                  <a:lnTo>
                    <a:pt x="733" y="212"/>
                  </a:lnTo>
                  <a:lnTo>
                    <a:pt x="728" y="212"/>
                  </a:lnTo>
                  <a:lnTo>
                    <a:pt x="708" y="208"/>
                  </a:lnTo>
                  <a:lnTo>
                    <a:pt x="706" y="205"/>
                  </a:lnTo>
                  <a:lnTo>
                    <a:pt x="702" y="198"/>
                  </a:lnTo>
                  <a:lnTo>
                    <a:pt x="697" y="189"/>
                  </a:lnTo>
                  <a:lnTo>
                    <a:pt x="693" y="181"/>
                  </a:lnTo>
                  <a:lnTo>
                    <a:pt x="691" y="177"/>
                  </a:lnTo>
                  <a:lnTo>
                    <a:pt x="691" y="171"/>
                  </a:lnTo>
                  <a:lnTo>
                    <a:pt x="693" y="159"/>
                  </a:lnTo>
                  <a:lnTo>
                    <a:pt x="696" y="147"/>
                  </a:lnTo>
                  <a:lnTo>
                    <a:pt x="699" y="140"/>
                  </a:lnTo>
                  <a:lnTo>
                    <a:pt x="702" y="136"/>
                  </a:lnTo>
                  <a:lnTo>
                    <a:pt x="705" y="128"/>
                  </a:lnTo>
                  <a:lnTo>
                    <a:pt x="708" y="119"/>
                  </a:lnTo>
                  <a:lnTo>
                    <a:pt x="709" y="113"/>
                  </a:lnTo>
                  <a:lnTo>
                    <a:pt x="711" y="110"/>
                  </a:lnTo>
                  <a:lnTo>
                    <a:pt x="722" y="69"/>
                  </a:lnTo>
                  <a:lnTo>
                    <a:pt x="736" y="47"/>
                  </a:lnTo>
                  <a:lnTo>
                    <a:pt x="737" y="45"/>
                  </a:lnTo>
                  <a:lnTo>
                    <a:pt x="743" y="41"/>
                  </a:lnTo>
                  <a:lnTo>
                    <a:pt x="750" y="37"/>
                  </a:lnTo>
                  <a:lnTo>
                    <a:pt x="759" y="35"/>
                  </a:lnTo>
                  <a:close/>
                  <a:moveTo>
                    <a:pt x="727" y="26"/>
                  </a:moveTo>
                  <a:lnTo>
                    <a:pt x="733" y="26"/>
                  </a:lnTo>
                  <a:lnTo>
                    <a:pt x="737" y="31"/>
                  </a:lnTo>
                  <a:lnTo>
                    <a:pt x="739" y="34"/>
                  </a:lnTo>
                  <a:lnTo>
                    <a:pt x="739" y="37"/>
                  </a:lnTo>
                  <a:lnTo>
                    <a:pt x="736" y="38"/>
                  </a:lnTo>
                  <a:lnTo>
                    <a:pt x="728" y="38"/>
                  </a:lnTo>
                  <a:lnTo>
                    <a:pt x="725" y="37"/>
                  </a:lnTo>
                  <a:lnTo>
                    <a:pt x="721" y="32"/>
                  </a:lnTo>
                  <a:lnTo>
                    <a:pt x="722" y="31"/>
                  </a:lnTo>
                  <a:lnTo>
                    <a:pt x="724" y="28"/>
                  </a:lnTo>
                  <a:lnTo>
                    <a:pt x="727" y="26"/>
                  </a:lnTo>
                  <a:close/>
                  <a:moveTo>
                    <a:pt x="706" y="0"/>
                  </a:moveTo>
                  <a:lnTo>
                    <a:pt x="709" y="0"/>
                  </a:lnTo>
                  <a:lnTo>
                    <a:pt x="712" y="1"/>
                  </a:lnTo>
                  <a:lnTo>
                    <a:pt x="713" y="2"/>
                  </a:lnTo>
                  <a:lnTo>
                    <a:pt x="716" y="4"/>
                  </a:lnTo>
                  <a:lnTo>
                    <a:pt x="721" y="8"/>
                  </a:lnTo>
                  <a:lnTo>
                    <a:pt x="721" y="10"/>
                  </a:lnTo>
                  <a:lnTo>
                    <a:pt x="718" y="13"/>
                  </a:lnTo>
                  <a:lnTo>
                    <a:pt x="715" y="14"/>
                  </a:lnTo>
                  <a:lnTo>
                    <a:pt x="711" y="14"/>
                  </a:lnTo>
                  <a:lnTo>
                    <a:pt x="705" y="16"/>
                  </a:lnTo>
                  <a:lnTo>
                    <a:pt x="700" y="16"/>
                  </a:lnTo>
                  <a:lnTo>
                    <a:pt x="696" y="17"/>
                  </a:lnTo>
                  <a:lnTo>
                    <a:pt x="691" y="17"/>
                  </a:lnTo>
                  <a:lnTo>
                    <a:pt x="690" y="16"/>
                  </a:lnTo>
                  <a:lnTo>
                    <a:pt x="690" y="11"/>
                  </a:lnTo>
                  <a:lnTo>
                    <a:pt x="694" y="7"/>
                  </a:lnTo>
                  <a:lnTo>
                    <a:pt x="696" y="4"/>
                  </a:lnTo>
                  <a:lnTo>
                    <a:pt x="699" y="2"/>
                  </a:lnTo>
                  <a:lnTo>
                    <a:pt x="703" y="1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8" name="Freeform 3873" descr="© INSCALE GmbH, 05.05.2010&#10;http://www.presentationload.com/"/>
            <p:cNvSpPr>
              <a:spLocks noChangeAspect="1"/>
            </p:cNvSpPr>
            <p:nvPr/>
          </p:nvSpPr>
          <p:spPr bwMode="gray">
            <a:xfrm>
              <a:off x="1685925" y="5770563"/>
              <a:ext cx="395288" cy="23653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9" y="3"/>
                </a:cxn>
                <a:cxn ang="0">
                  <a:pos x="78" y="18"/>
                </a:cxn>
                <a:cxn ang="0">
                  <a:pos x="101" y="31"/>
                </a:cxn>
                <a:cxn ang="0">
                  <a:pos x="120" y="43"/>
                </a:cxn>
                <a:cxn ang="0">
                  <a:pos x="126" y="47"/>
                </a:cxn>
                <a:cxn ang="0">
                  <a:pos x="133" y="65"/>
                </a:cxn>
                <a:cxn ang="0">
                  <a:pos x="138" y="70"/>
                </a:cxn>
                <a:cxn ang="0">
                  <a:pos x="154" y="83"/>
                </a:cxn>
                <a:cxn ang="0">
                  <a:pos x="170" y="95"/>
                </a:cxn>
                <a:cxn ang="0">
                  <a:pos x="188" y="101"/>
                </a:cxn>
                <a:cxn ang="0">
                  <a:pos x="200" y="96"/>
                </a:cxn>
                <a:cxn ang="0">
                  <a:pos x="213" y="99"/>
                </a:cxn>
                <a:cxn ang="0">
                  <a:pos x="235" y="106"/>
                </a:cxn>
                <a:cxn ang="0">
                  <a:pos x="251" y="111"/>
                </a:cxn>
                <a:cxn ang="0">
                  <a:pos x="262" y="127"/>
                </a:cxn>
                <a:cxn ang="0">
                  <a:pos x="265" y="140"/>
                </a:cxn>
                <a:cxn ang="0">
                  <a:pos x="290" y="151"/>
                </a:cxn>
                <a:cxn ang="0">
                  <a:pos x="296" y="154"/>
                </a:cxn>
                <a:cxn ang="0">
                  <a:pos x="305" y="160"/>
                </a:cxn>
                <a:cxn ang="0">
                  <a:pos x="318" y="167"/>
                </a:cxn>
                <a:cxn ang="0">
                  <a:pos x="342" y="170"/>
                </a:cxn>
                <a:cxn ang="0">
                  <a:pos x="352" y="179"/>
                </a:cxn>
                <a:cxn ang="0">
                  <a:pos x="359" y="188"/>
                </a:cxn>
                <a:cxn ang="0">
                  <a:pos x="362" y="192"/>
                </a:cxn>
                <a:cxn ang="0">
                  <a:pos x="349" y="207"/>
                </a:cxn>
                <a:cxn ang="0">
                  <a:pos x="339" y="203"/>
                </a:cxn>
                <a:cxn ang="0">
                  <a:pos x="318" y="204"/>
                </a:cxn>
                <a:cxn ang="0">
                  <a:pos x="293" y="207"/>
                </a:cxn>
                <a:cxn ang="0">
                  <a:pos x="280" y="209"/>
                </a:cxn>
                <a:cxn ang="0">
                  <a:pos x="248" y="217"/>
                </a:cxn>
                <a:cxn ang="0">
                  <a:pos x="229" y="210"/>
                </a:cxn>
                <a:cxn ang="0">
                  <a:pos x="222" y="200"/>
                </a:cxn>
                <a:cxn ang="0">
                  <a:pos x="201" y="177"/>
                </a:cxn>
                <a:cxn ang="0">
                  <a:pos x="197" y="160"/>
                </a:cxn>
                <a:cxn ang="0">
                  <a:pos x="183" y="152"/>
                </a:cxn>
                <a:cxn ang="0">
                  <a:pos x="172" y="143"/>
                </a:cxn>
                <a:cxn ang="0">
                  <a:pos x="149" y="127"/>
                </a:cxn>
                <a:cxn ang="0">
                  <a:pos x="108" y="105"/>
                </a:cxn>
                <a:cxn ang="0">
                  <a:pos x="102" y="102"/>
                </a:cxn>
                <a:cxn ang="0">
                  <a:pos x="81" y="96"/>
                </a:cxn>
                <a:cxn ang="0">
                  <a:pos x="37" y="84"/>
                </a:cxn>
                <a:cxn ang="0">
                  <a:pos x="32" y="78"/>
                </a:cxn>
                <a:cxn ang="0">
                  <a:pos x="22" y="68"/>
                </a:cxn>
                <a:cxn ang="0">
                  <a:pos x="6" y="62"/>
                </a:cxn>
                <a:cxn ang="0">
                  <a:pos x="0" y="53"/>
                </a:cxn>
                <a:cxn ang="0">
                  <a:pos x="12" y="52"/>
                </a:cxn>
                <a:cxn ang="0">
                  <a:pos x="38" y="56"/>
                </a:cxn>
                <a:cxn ang="0">
                  <a:pos x="77" y="68"/>
                </a:cxn>
                <a:cxn ang="0">
                  <a:pos x="96" y="77"/>
                </a:cxn>
                <a:cxn ang="0">
                  <a:pos x="101" y="80"/>
                </a:cxn>
                <a:cxn ang="0">
                  <a:pos x="108" y="84"/>
                </a:cxn>
                <a:cxn ang="0">
                  <a:pos x="108" y="55"/>
                </a:cxn>
                <a:cxn ang="0">
                  <a:pos x="99" y="49"/>
                </a:cxn>
                <a:cxn ang="0">
                  <a:pos x="80" y="37"/>
                </a:cxn>
                <a:cxn ang="0">
                  <a:pos x="67" y="28"/>
                </a:cxn>
                <a:cxn ang="0">
                  <a:pos x="47" y="9"/>
                </a:cxn>
              </a:cxnLst>
              <a:rect l="0" t="0" r="r" b="b"/>
              <a:pathLst>
                <a:path w="362" h="217">
                  <a:moveTo>
                    <a:pt x="47" y="0"/>
                  </a:moveTo>
                  <a:lnTo>
                    <a:pt x="52" y="0"/>
                  </a:lnTo>
                  <a:lnTo>
                    <a:pt x="53" y="1"/>
                  </a:lnTo>
                  <a:lnTo>
                    <a:pt x="59" y="3"/>
                  </a:lnTo>
                  <a:lnTo>
                    <a:pt x="71" y="12"/>
                  </a:lnTo>
                  <a:lnTo>
                    <a:pt x="78" y="18"/>
                  </a:lnTo>
                  <a:lnTo>
                    <a:pt x="89" y="25"/>
                  </a:lnTo>
                  <a:lnTo>
                    <a:pt x="101" y="31"/>
                  </a:lnTo>
                  <a:lnTo>
                    <a:pt x="111" y="38"/>
                  </a:lnTo>
                  <a:lnTo>
                    <a:pt x="120" y="43"/>
                  </a:lnTo>
                  <a:lnTo>
                    <a:pt x="124" y="46"/>
                  </a:lnTo>
                  <a:lnTo>
                    <a:pt x="126" y="47"/>
                  </a:lnTo>
                  <a:lnTo>
                    <a:pt x="133" y="62"/>
                  </a:lnTo>
                  <a:lnTo>
                    <a:pt x="133" y="65"/>
                  </a:lnTo>
                  <a:lnTo>
                    <a:pt x="136" y="67"/>
                  </a:lnTo>
                  <a:lnTo>
                    <a:pt x="138" y="70"/>
                  </a:lnTo>
                  <a:lnTo>
                    <a:pt x="145" y="77"/>
                  </a:lnTo>
                  <a:lnTo>
                    <a:pt x="154" y="83"/>
                  </a:lnTo>
                  <a:lnTo>
                    <a:pt x="161" y="89"/>
                  </a:lnTo>
                  <a:lnTo>
                    <a:pt x="170" y="95"/>
                  </a:lnTo>
                  <a:lnTo>
                    <a:pt x="180" y="99"/>
                  </a:lnTo>
                  <a:lnTo>
                    <a:pt x="188" y="101"/>
                  </a:lnTo>
                  <a:lnTo>
                    <a:pt x="194" y="98"/>
                  </a:lnTo>
                  <a:lnTo>
                    <a:pt x="200" y="96"/>
                  </a:lnTo>
                  <a:lnTo>
                    <a:pt x="206" y="96"/>
                  </a:lnTo>
                  <a:lnTo>
                    <a:pt x="213" y="99"/>
                  </a:lnTo>
                  <a:lnTo>
                    <a:pt x="225" y="105"/>
                  </a:lnTo>
                  <a:lnTo>
                    <a:pt x="235" y="106"/>
                  </a:lnTo>
                  <a:lnTo>
                    <a:pt x="247" y="106"/>
                  </a:lnTo>
                  <a:lnTo>
                    <a:pt x="251" y="111"/>
                  </a:lnTo>
                  <a:lnTo>
                    <a:pt x="257" y="118"/>
                  </a:lnTo>
                  <a:lnTo>
                    <a:pt x="262" y="127"/>
                  </a:lnTo>
                  <a:lnTo>
                    <a:pt x="263" y="135"/>
                  </a:lnTo>
                  <a:lnTo>
                    <a:pt x="265" y="140"/>
                  </a:lnTo>
                  <a:lnTo>
                    <a:pt x="272" y="145"/>
                  </a:lnTo>
                  <a:lnTo>
                    <a:pt x="290" y="151"/>
                  </a:lnTo>
                  <a:lnTo>
                    <a:pt x="296" y="151"/>
                  </a:lnTo>
                  <a:lnTo>
                    <a:pt x="296" y="154"/>
                  </a:lnTo>
                  <a:lnTo>
                    <a:pt x="299" y="157"/>
                  </a:lnTo>
                  <a:lnTo>
                    <a:pt x="305" y="160"/>
                  </a:lnTo>
                  <a:lnTo>
                    <a:pt x="314" y="163"/>
                  </a:lnTo>
                  <a:lnTo>
                    <a:pt x="318" y="167"/>
                  </a:lnTo>
                  <a:lnTo>
                    <a:pt x="336" y="167"/>
                  </a:lnTo>
                  <a:lnTo>
                    <a:pt x="342" y="170"/>
                  </a:lnTo>
                  <a:lnTo>
                    <a:pt x="351" y="179"/>
                  </a:lnTo>
                  <a:lnTo>
                    <a:pt x="352" y="179"/>
                  </a:lnTo>
                  <a:lnTo>
                    <a:pt x="352" y="180"/>
                  </a:lnTo>
                  <a:lnTo>
                    <a:pt x="359" y="188"/>
                  </a:lnTo>
                  <a:lnTo>
                    <a:pt x="361" y="191"/>
                  </a:lnTo>
                  <a:lnTo>
                    <a:pt x="362" y="192"/>
                  </a:lnTo>
                  <a:lnTo>
                    <a:pt x="362" y="194"/>
                  </a:lnTo>
                  <a:lnTo>
                    <a:pt x="349" y="207"/>
                  </a:lnTo>
                  <a:lnTo>
                    <a:pt x="343" y="204"/>
                  </a:lnTo>
                  <a:lnTo>
                    <a:pt x="339" y="203"/>
                  </a:lnTo>
                  <a:lnTo>
                    <a:pt x="328" y="203"/>
                  </a:lnTo>
                  <a:lnTo>
                    <a:pt x="318" y="204"/>
                  </a:lnTo>
                  <a:lnTo>
                    <a:pt x="306" y="206"/>
                  </a:lnTo>
                  <a:lnTo>
                    <a:pt x="293" y="207"/>
                  </a:lnTo>
                  <a:lnTo>
                    <a:pt x="284" y="209"/>
                  </a:lnTo>
                  <a:lnTo>
                    <a:pt x="280" y="209"/>
                  </a:lnTo>
                  <a:lnTo>
                    <a:pt x="272" y="217"/>
                  </a:lnTo>
                  <a:lnTo>
                    <a:pt x="248" y="217"/>
                  </a:lnTo>
                  <a:lnTo>
                    <a:pt x="241" y="216"/>
                  </a:lnTo>
                  <a:lnTo>
                    <a:pt x="229" y="210"/>
                  </a:lnTo>
                  <a:lnTo>
                    <a:pt x="223" y="204"/>
                  </a:lnTo>
                  <a:lnTo>
                    <a:pt x="222" y="200"/>
                  </a:lnTo>
                  <a:lnTo>
                    <a:pt x="222" y="194"/>
                  </a:lnTo>
                  <a:lnTo>
                    <a:pt x="201" y="177"/>
                  </a:lnTo>
                  <a:lnTo>
                    <a:pt x="198" y="160"/>
                  </a:lnTo>
                  <a:lnTo>
                    <a:pt x="197" y="160"/>
                  </a:lnTo>
                  <a:lnTo>
                    <a:pt x="195" y="158"/>
                  </a:lnTo>
                  <a:lnTo>
                    <a:pt x="183" y="152"/>
                  </a:lnTo>
                  <a:lnTo>
                    <a:pt x="179" y="149"/>
                  </a:lnTo>
                  <a:lnTo>
                    <a:pt x="172" y="143"/>
                  </a:lnTo>
                  <a:lnTo>
                    <a:pt x="163" y="136"/>
                  </a:lnTo>
                  <a:lnTo>
                    <a:pt x="149" y="127"/>
                  </a:lnTo>
                  <a:lnTo>
                    <a:pt x="133" y="117"/>
                  </a:lnTo>
                  <a:lnTo>
                    <a:pt x="108" y="105"/>
                  </a:lnTo>
                  <a:lnTo>
                    <a:pt x="108" y="104"/>
                  </a:lnTo>
                  <a:lnTo>
                    <a:pt x="102" y="102"/>
                  </a:lnTo>
                  <a:lnTo>
                    <a:pt x="96" y="99"/>
                  </a:lnTo>
                  <a:lnTo>
                    <a:pt x="81" y="96"/>
                  </a:lnTo>
                  <a:lnTo>
                    <a:pt x="75" y="95"/>
                  </a:lnTo>
                  <a:lnTo>
                    <a:pt x="37" y="84"/>
                  </a:lnTo>
                  <a:lnTo>
                    <a:pt x="30" y="81"/>
                  </a:lnTo>
                  <a:lnTo>
                    <a:pt x="32" y="78"/>
                  </a:lnTo>
                  <a:lnTo>
                    <a:pt x="27" y="68"/>
                  </a:lnTo>
                  <a:lnTo>
                    <a:pt x="22" y="68"/>
                  </a:lnTo>
                  <a:lnTo>
                    <a:pt x="15" y="67"/>
                  </a:lnTo>
                  <a:lnTo>
                    <a:pt x="6" y="62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1" y="52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8" y="56"/>
                  </a:lnTo>
                  <a:lnTo>
                    <a:pt x="58" y="61"/>
                  </a:lnTo>
                  <a:lnTo>
                    <a:pt x="77" y="68"/>
                  </a:lnTo>
                  <a:lnTo>
                    <a:pt x="95" y="77"/>
                  </a:lnTo>
                  <a:lnTo>
                    <a:pt x="96" y="77"/>
                  </a:lnTo>
                  <a:lnTo>
                    <a:pt x="98" y="78"/>
                  </a:lnTo>
                  <a:lnTo>
                    <a:pt x="101" y="80"/>
                  </a:lnTo>
                  <a:lnTo>
                    <a:pt x="105" y="83"/>
                  </a:lnTo>
                  <a:lnTo>
                    <a:pt x="108" y="84"/>
                  </a:lnTo>
                  <a:lnTo>
                    <a:pt x="117" y="87"/>
                  </a:lnTo>
                  <a:lnTo>
                    <a:pt x="108" y="55"/>
                  </a:lnTo>
                  <a:lnTo>
                    <a:pt x="105" y="53"/>
                  </a:lnTo>
                  <a:lnTo>
                    <a:pt x="99" y="49"/>
                  </a:lnTo>
                  <a:lnTo>
                    <a:pt x="90" y="44"/>
                  </a:lnTo>
                  <a:lnTo>
                    <a:pt x="80" y="37"/>
                  </a:lnTo>
                  <a:lnTo>
                    <a:pt x="72" y="33"/>
                  </a:lnTo>
                  <a:lnTo>
                    <a:pt x="67" y="28"/>
                  </a:lnTo>
                  <a:lnTo>
                    <a:pt x="52" y="16"/>
                  </a:lnTo>
                  <a:lnTo>
                    <a:pt x="47" y="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1C8C8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9" name="Freeform 387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3413125" y="2363788"/>
              <a:ext cx="271463" cy="215900"/>
            </a:xfrm>
            <a:custGeom>
              <a:avLst/>
              <a:gdLst/>
              <a:ahLst/>
              <a:cxnLst>
                <a:cxn ang="0">
                  <a:pos x="140" y="3"/>
                </a:cxn>
                <a:cxn ang="0">
                  <a:pos x="148" y="12"/>
                </a:cxn>
                <a:cxn ang="0">
                  <a:pos x="148" y="31"/>
                </a:cxn>
                <a:cxn ang="0">
                  <a:pos x="157" y="46"/>
                </a:cxn>
                <a:cxn ang="0">
                  <a:pos x="174" y="56"/>
                </a:cxn>
                <a:cxn ang="0">
                  <a:pos x="183" y="71"/>
                </a:cxn>
                <a:cxn ang="0">
                  <a:pos x="192" y="78"/>
                </a:cxn>
                <a:cxn ang="0">
                  <a:pos x="206" y="87"/>
                </a:cxn>
                <a:cxn ang="0">
                  <a:pos x="194" y="111"/>
                </a:cxn>
                <a:cxn ang="0">
                  <a:pos x="194" y="118"/>
                </a:cxn>
                <a:cxn ang="0">
                  <a:pos x="213" y="115"/>
                </a:cxn>
                <a:cxn ang="0">
                  <a:pos x="241" y="127"/>
                </a:cxn>
                <a:cxn ang="0">
                  <a:pos x="244" y="136"/>
                </a:cxn>
                <a:cxn ang="0">
                  <a:pos x="241" y="142"/>
                </a:cxn>
                <a:cxn ang="0">
                  <a:pos x="243" y="153"/>
                </a:cxn>
                <a:cxn ang="0">
                  <a:pos x="234" y="162"/>
                </a:cxn>
                <a:cxn ang="0">
                  <a:pos x="225" y="176"/>
                </a:cxn>
                <a:cxn ang="0">
                  <a:pos x="207" y="196"/>
                </a:cxn>
                <a:cxn ang="0">
                  <a:pos x="207" y="179"/>
                </a:cxn>
                <a:cxn ang="0">
                  <a:pos x="192" y="173"/>
                </a:cxn>
                <a:cxn ang="0">
                  <a:pos x="185" y="165"/>
                </a:cxn>
                <a:cxn ang="0">
                  <a:pos x="173" y="168"/>
                </a:cxn>
                <a:cxn ang="0">
                  <a:pos x="166" y="162"/>
                </a:cxn>
                <a:cxn ang="0">
                  <a:pos x="149" y="167"/>
                </a:cxn>
                <a:cxn ang="0">
                  <a:pos x="142" y="153"/>
                </a:cxn>
                <a:cxn ang="0">
                  <a:pos x="126" y="165"/>
                </a:cxn>
                <a:cxn ang="0">
                  <a:pos x="109" y="171"/>
                </a:cxn>
                <a:cxn ang="0">
                  <a:pos x="84" y="167"/>
                </a:cxn>
                <a:cxn ang="0">
                  <a:pos x="74" y="161"/>
                </a:cxn>
                <a:cxn ang="0">
                  <a:pos x="59" y="158"/>
                </a:cxn>
                <a:cxn ang="0">
                  <a:pos x="40" y="161"/>
                </a:cxn>
                <a:cxn ang="0">
                  <a:pos x="28" y="171"/>
                </a:cxn>
                <a:cxn ang="0">
                  <a:pos x="10" y="171"/>
                </a:cxn>
                <a:cxn ang="0">
                  <a:pos x="0" y="161"/>
                </a:cxn>
                <a:cxn ang="0">
                  <a:pos x="10" y="148"/>
                </a:cxn>
                <a:cxn ang="0">
                  <a:pos x="6" y="134"/>
                </a:cxn>
                <a:cxn ang="0">
                  <a:pos x="25" y="103"/>
                </a:cxn>
                <a:cxn ang="0">
                  <a:pos x="10" y="97"/>
                </a:cxn>
                <a:cxn ang="0">
                  <a:pos x="13" y="84"/>
                </a:cxn>
                <a:cxn ang="0">
                  <a:pos x="19" y="62"/>
                </a:cxn>
                <a:cxn ang="0">
                  <a:pos x="9" y="57"/>
                </a:cxn>
                <a:cxn ang="0">
                  <a:pos x="38" y="46"/>
                </a:cxn>
                <a:cxn ang="0">
                  <a:pos x="44" y="31"/>
                </a:cxn>
                <a:cxn ang="0">
                  <a:pos x="62" y="26"/>
                </a:cxn>
                <a:cxn ang="0">
                  <a:pos x="69" y="13"/>
                </a:cxn>
                <a:cxn ang="0">
                  <a:pos x="77" y="29"/>
                </a:cxn>
                <a:cxn ang="0">
                  <a:pos x="101" y="29"/>
                </a:cxn>
                <a:cxn ang="0">
                  <a:pos x="109" y="16"/>
                </a:cxn>
                <a:cxn ang="0">
                  <a:pos x="126" y="13"/>
                </a:cxn>
                <a:cxn ang="0">
                  <a:pos x="135" y="0"/>
                </a:cxn>
              </a:cxnLst>
              <a:rect l="0" t="0" r="r" b="b"/>
              <a:pathLst>
                <a:path w="248" h="196">
                  <a:moveTo>
                    <a:pt x="135" y="0"/>
                  </a:moveTo>
                  <a:lnTo>
                    <a:pt x="136" y="0"/>
                  </a:lnTo>
                  <a:lnTo>
                    <a:pt x="139" y="1"/>
                  </a:lnTo>
                  <a:lnTo>
                    <a:pt x="140" y="3"/>
                  </a:lnTo>
                  <a:lnTo>
                    <a:pt x="140" y="6"/>
                  </a:lnTo>
                  <a:lnTo>
                    <a:pt x="143" y="7"/>
                  </a:lnTo>
                  <a:lnTo>
                    <a:pt x="145" y="10"/>
                  </a:lnTo>
                  <a:lnTo>
                    <a:pt x="148" y="12"/>
                  </a:lnTo>
                  <a:lnTo>
                    <a:pt x="152" y="16"/>
                  </a:lnTo>
                  <a:lnTo>
                    <a:pt x="155" y="17"/>
                  </a:lnTo>
                  <a:lnTo>
                    <a:pt x="154" y="19"/>
                  </a:lnTo>
                  <a:lnTo>
                    <a:pt x="148" y="31"/>
                  </a:lnTo>
                  <a:lnTo>
                    <a:pt x="148" y="40"/>
                  </a:lnTo>
                  <a:lnTo>
                    <a:pt x="149" y="43"/>
                  </a:lnTo>
                  <a:lnTo>
                    <a:pt x="152" y="46"/>
                  </a:lnTo>
                  <a:lnTo>
                    <a:pt x="157" y="46"/>
                  </a:lnTo>
                  <a:lnTo>
                    <a:pt x="161" y="47"/>
                  </a:lnTo>
                  <a:lnTo>
                    <a:pt x="164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0" y="65"/>
                  </a:lnTo>
                  <a:lnTo>
                    <a:pt x="180" y="71"/>
                  </a:lnTo>
                  <a:lnTo>
                    <a:pt x="183" y="71"/>
                  </a:lnTo>
                  <a:lnTo>
                    <a:pt x="189" y="74"/>
                  </a:lnTo>
                  <a:lnTo>
                    <a:pt x="191" y="74"/>
                  </a:lnTo>
                  <a:lnTo>
                    <a:pt x="192" y="75"/>
                  </a:lnTo>
                  <a:lnTo>
                    <a:pt x="192" y="78"/>
                  </a:lnTo>
                  <a:lnTo>
                    <a:pt x="194" y="81"/>
                  </a:lnTo>
                  <a:lnTo>
                    <a:pt x="194" y="84"/>
                  </a:lnTo>
                  <a:lnTo>
                    <a:pt x="209" y="84"/>
                  </a:lnTo>
                  <a:lnTo>
                    <a:pt x="206" y="87"/>
                  </a:lnTo>
                  <a:lnTo>
                    <a:pt x="204" y="90"/>
                  </a:lnTo>
                  <a:lnTo>
                    <a:pt x="201" y="94"/>
                  </a:lnTo>
                  <a:lnTo>
                    <a:pt x="195" y="106"/>
                  </a:lnTo>
                  <a:lnTo>
                    <a:pt x="194" y="111"/>
                  </a:lnTo>
                  <a:lnTo>
                    <a:pt x="194" y="115"/>
                  </a:lnTo>
                  <a:lnTo>
                    <a:pt x="192" y="117"/>
                  </a:lnTo>
                  <a:lnTo>
                    <a:pt x="192" y="118"/>
                  </a:lnTo>
                  <a:lnTo>
                    <a:pt x="194" y="118"/>
                  </a:lnTo>
                  <a:lnTo>
                    <a:pt x="195" y="117"/>
                  </a:lnTo>
                  <a:lnTo>
                    <a:pt x="200" y="117"/>
                  </a:lnTo>
                  <a:lnTo>
                    <a:pt x="204" y="115"/>
                  </a:lnTo>
                  <a:lnTo>
                    <a:pt x="213" y="115"/>
                  </a:lnTo>
                  <a:lnTo>
                    <a:pt x="216" y="117"/>
                  </a:lnTo>
                  <a:lnTo>
                    <a:pt x="217" y="118"/>
                  </a:lnTo>
                  <a:lnTo>
                    <a:pt x="229" y="124"/>
                  </a:lnTo>
                  <a:lnTo>
                    <a:pt x="241" y="127"/>
                  </a:lnTo>
                  <a:lnTo>
                    <a:pt x="247" y="130"/>
                  </a:lnTo>
                  <a:lnTo>
                    <a:pt x="248" y="133"/>
                  </a:lnTo>
                  <a:lnTo>
                    <a:pt x="248" y="136"/>
                  </a:lnTo>
                  <a:lnTo>
                    <a:pt x="244" y="136"/>
                  </a:lnTo>
                  <a:lnTo>
                    <a:pt x="243" y="137"/>
                  </a:lnTo>
                  <a:lnTo>
                    <a:pt x="243" y="139"/>
                  </a:lnTo>
                  <a:lnTo>
                    <a:pt x="241" y="140"/>
                  </a:lnTo>
                  <a:lnTo>
                    <a:pt x="241" y="142"/>
                  </a:lnTo>
                  <a:lnTo>
                    <a:pt x="240" y="145"/>
                  </a:lnTo>
                  <a:lnTo>
                    <a:pt x="240" y="149"/>
                  </a:lnTo>
                  <a:lnTo>
                    <a:pt x="241" y="152"/>
                  </a:lnTo>
                  <a:lnTo>
                    <a:pt x="243" y="153"/>
                  </a:lnTo>
                  <a:lnTo>
                    <a:pt x="243" y="156"/>
                  </a:lnTo>
                  <a:lnTo>
                    <a:pt x="238" y="161"/>
                  </a:lnTo>
                  <a:lnTo>
                    <a:pt x="235" y="161"/>
                  </a:lnTo>
                  <a:lnTo>
                    <a:pt x="234" y="162"/>
                  </a:lnTo>
                  <a:lnTo>
                    <a:pt x="231" y="164"/>
                  </a:lnTo>
                  <a:lnTo>
                    <a:pt x="225" y="170"/>
                  </a:lnTo>
                  <a:lnTo>
                    <a:pt x="228" y="173"/>
                  </a:lnTo>
                  <a:lnTo>
                    <a:pt x="225" y="176"/>
                  </a:lnTo>
                  <a:lnTo>
                    <a:pt x="220" y="182"/>
                  </a:lnTo>
                  <a:lnTo>
                    <a:pt x="214" y="189"/>
                  </a:lnTo>
                  <a:lnTo>
                    <a:pt x="211" y="196"/>
                  </a:lnTo>
                  <a:lnTo>
                    <a:pt x="207" y="196"/>
                  </a:lnTo>
                  <a:lnTo>
                    <a:pt x="207" y="190"/>
                  </a:lnTo>
                  <a:lnTo>
                    <a:pt x="209" y="187"/>
                  </a:lnTo>
                  <a:lnTo>
                    <a:pt x="209" y="182"/>
                  </a:lnTo>
                  <a:lnTo>
                    <a:pt x="207" y="179"/>
                  </a:lnTo>
                  <a:lnTo>
                    <a:pt x="201" y="173"/>
                  </a:lnTo>
                  <a:lnTo>
                    <a:pt x="194" y="177"/>
                  </a:lnTo>
                  <a:lnTo>
                    <a:pt x="194" y="174"/>
                  </a:lnTo>
                  <a:lnTo>
                    <a:pt x="192" y="173"/>
                  </a:lnTo>
                  <a:lnTo>
                    <a:pt x="192" y="170"/>
                  </a:lnTo>
                  <a:lnTo>
                    <a:pt x="191" y="167"/>
                  </a:lnTo>
                  <a:lnTo>
                    <a:pt x="189" y="165"/>
                  </a:lnTo>
                  <a:lnTo>
                    <a:pt x="185" y="165"/>
                  </a:lnTo>
                  <a:lnTo>
                    <a:pt x="183" y="167"/>
                  </a:lnTo>
                  <a:lnTo>
                    <a:pt x="180" y="167"/>
                  </a:lnTo>
                  <a:lnTo>
                    <a:pt x="176" y="168"/>
                  </a:lnTo>
                  <a:lnTo>
                    <a:pt x="173" y="168"/>
                  </a:lnTo>
                  <a:lnTo>
                    <a:pt x="170" y="170"/>
                  </a:lnTo>
                  <a:lnTo>
                    <a:pt x="169" y="170"/>
                  </a:lnTo>
                  <a:lnTo>
                    <a:pt x="169" y="165"/>
                  </a:lnTo>
                  <a:lnTo>
                    <a:pt x="166" y="162"/>
                  </a:lnTo>
                  <a:lnTo>
                    <a:pt x="163" y="162"/>
                  </a:lnTo>
                  <a:lnTo>
                    <a:pt x="157" y="165"/>
                  </a:lnTo>
                  <a:lnTo>
                    <a:pt x="152" y="167"/>
                  </a:lnTo>
                  <a:lnTo>
                    <a:pt x="149" y="167"/>
                  </a:lnTo>
                  <a:lnTo>
                    <a:pt x="145" y="162"/>
                  </a:lnTo>
                  <a:lnTo>
                    <a:pt x="143" y="159"/>
                  </a:lnTo>
                  <a:lnTo>
                    <a:pt x="143" y="155"/>
                  </a:lnTo>
                  <a:lnTo>
                    <a:pt x="142" y="153"/>
                  </a:lnTo>
                  <a:lnTo>
                    <a:pt x="142" y="152"/>
                  </a:lnTo>
                  <a:lnTo>
                    <a:pt x="124" y="159"/>
                  </a:lnTo>
                  <a:lnTo>
                    <a:pt x="124" y="162"/>
                  </a:lnTo>
                  <a:lnTo>
                    <a:pt x="126" y="165"/>
                  </a:lnTo>
                  <a:lnTo>
                    <a:pt x="126" y="179"/>
                  </a:lnTo>
                  <a:lnTo>
                    <a:pt x="124" y="180"/>
                  </a:lnTo>
                  <a:lnTo>
                    <a:pt x="114" y="180"/>
                  </a:lnTo>
                  <a:lnTo>
                    <a:pt x="109" y="171"/>
                  </a:lnTo>
                  <a:lnTo>
                    <a:pt x="102" y="164"/>
                  </a:lnTo>
                  <a:lnTo>
                    <a:pt x="99" y="162"/>
                  </a:lnTo>
                  <a:lnTo>
                    <a:pt x="93" y="162"/>
                  </a:lnTo>
                  <a:lnTo>
                    <a:pt x="84" y="167"/>
                  </a:lnTo>
                  <a:lnTo>
                    <a:pt x="83" y="168"/>
                  </a:lnTo>
                  <a:lnTo>
                    <a:pt x="77" y="159"/>
                  </a:lnTo>
                  <a:lnTo>
                    <a:pt x="75" y="159"/>
                  </a:lnTo>
                  <a:lnTo>
                    <a:pt x="74" y="161"/>
                  </a:lnTo>
                  <a:lnTo>
                    <a:pt x="68" y="164"/>
                  </a:lnTo>
                  <a:lnTo>
                    <a:pt x="61" y="164"/>
                  </a:lnTo>
                  <a:lnTo>
                    <a:pt x="59" y="162"/>
                  </a:lnTo>
                  <a:lnTo>
                    <a:pt x="59" y="158"/>
                  </a:lnTo>
                  <a:lnTo>
                    <a:pt x="56" y="155"/>
                  </a:lnTo>
                  <a:lnTo>
                    <a:pt x="53" y="155"/>
                  </a:lnTo>
                  <a:lnTo>
                    <a:pt x="47" y="156"/>
                  </a:lnTo>
                  <a:lnTo>
                    <a:pt x="40" y="161"/>
                  </a:lnTo>
                  <a:lnTo>
                    <a:pt x="32" y="167"/>
                  </a:lnTo>
                  <a:lnTo>
                    <a:pt x="30" y="168"/>
                  </a:lnTo>
                  <a:lnTo>
                    <a:pt x="30" y="170"/>
                  </a:lnTo>
                  <a:lnTo>
                    <a:pt x="28" y="171"/>
                  </a:lnTo>
                  <a:lnTo>
                    <a:pt x="25" y="173"/>
                  </a:lnTo>
                  <a:lnTo>
                    <a:pt x="24" y="174"/>
                  </a:lnTo>
                  <a:lnTo>
                    <a:pt x="19" y="174"/>
                  </a:lnTo>
                  <a:lnTo>
                    <a:pt x="10" y="171"/>
                  </a:lnTo>
                  <a:lnTo>
                    <a:pt x="6" y="168"/>
                  </a:lnTo>
                  <a:lnTo>
                    <a:pt x="3" y="167"/>
                  </a:lnTo>
                  <a:lnTo>
                    <a:pt x="0" y="164"/>
                  </a:lnTo>
                  <a:lnTo>
                    <a:pt x="0" y="161"/>
                  </a:lnTo>
                  <a:lnTo>
                    <a:pt x="4" y="156"/>
                  </a:lnTo>
                  <a:lnTo>
                    <a:pt x="6" y="153"/>
                  </a:lnTo>
                  <a:lnTo>
                    <a:pt x="9" y="151"/>
                  </a:lnTo>
                  <a:lnTo>
                    <a:pt x="10" y="148"/>
                  </a:lnTo>
                  <a:lnTo>
                    <a:pt x="12" y="146"/>
                  </a:lnTo>
                  <a:lnTo>
                    <a:pt x="9" y="143"/>
                  </a:lnTo>
                  <a:lnTo>
                    <a:pt x="6" y="137"/>
                  </a:lnTo>
                  <a:lnTo>
                    <a:pt x="6" y="134"/>
                  </a:lnTo>
                  <a:lnTo>
                    <a:pt x="9" y="128"/>
                  </a:lnTo>
                  <a:lnTo>
                    <a:pt x="21" y="111"/>
                  </a:lnTo>
                  <a:lnTo>
                    <a:pt x="24" y="105"/>
                  </a:lnTo>
                  <a:lnTo>
                    <a:pt x="25" y="103"/>
                  </a:lnTo>
                  <a:lnTo>
                    <a:pt x="25" y="102"/>
                  </a:lnTo>
                  <a:lnTo>
                    <a:pt x="22" y="99"/>
                  </a:lnTo>
                  <a:lnTo>
                    <a:pt x="19" y="97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9" y="90"/>
                  </a:lnTo>
                  <a:lnTo>
                    <a:pt x="10" y="87"/>
                  </a:lnTo>
                  <a:lnTo>
                    <a:pt x="13" y="84"/>
                  </a:lnTo>
                  <a:lnTo>
                    <a:pt x="16" y="80"/>
                  </a:lnTo>
                  <a:lnTo>
                    <a:pt x="18" y="77"/>
                  </a:lnTo>
                  <a:lnTo>
                    <a:pt x="19" y="72"/>
                  </a:lnTo>
                  <a:lnTo>
                    <a:pt x="19" y="62"/>
                  </a:lnTo>
                  <a:lnTo>
                    <a:pt x="18" y="60"/>
                  </a:lnTo>
                  <a:lnTo>
                    <a:pt x="15" y="59"/>
                  </a:lnTo>
                  <a:lnTo>
                    <a:pt x="13" y="57"/>
                  </a:lnTo>
                  <a:lnTo>
                    <a:pt x="9" y="57"/>
                  </a:lnTo>
                  <a:lnTo>
                    <a:pt x="24" y="50"/>
                  </a:lnTo>
                  <a:lnTo>
                    <a:pt x="46" y="56"/>
                  </a:lnTo>
                  <a:lnTo>
                    <a:pt x="41" y="51"/>
                  </a:lnTo>
                  <a:lnTo>
                    <a:pt x="38" y="46"/>
                  </a:lnTo>
                  <a:lnTo>
                    <a:pt x="38" y="40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4" y="31"/>
                  </a:lnTo>
                  <a:lnTo>
                    <a:pt x="46" y="29"/>
                  </a:lnTo>
                  <a:lnTo>
                    <a:pt x="61" y="29"/>
                  </a:lnTo>
                  <a:lnTo>
                    <a:pt x="61" y="28"/>
                  </a:lnTo>
                  <a:lnTo>
                    <a:pt x="62" y="26"/>
                  </a:lnTo>
                  <a:lnTo>
                    <a:pt x="62" y="22"/>
                  </a:lnTo>
                  <a:lnTo>
                    <a:pt x="65" y="16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72" y="14"/>
                  </a:lnTo>
                  <a:lnTo>
                    <a:pt x="74" y="17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80" y="31"/>
                  </a:lnTo>
                  <a:lnTo>
                    <a:pt x="87" y="32"/>
                  </a:lnTo>
                  <a:lnTo>
                    <a:pt x="95" y="32"/>
                  </a:lnTo>
                  <a:lnTo>
                    <a:pt x="101" y="29"/>
                  </a:lnTo>
                  <a:lnTo>
                    <a:pt x="103" y="23"/>
                  </a:lnTo>
                  <a:lnTo>
                    <a:pt x="106" y="20"/>
                  </a:lnTo>
                  <a:lnTo>
                    <a:pt x="108" y="17"/>
                  </a:lnTo>
                  <a:lnTo>
                    <a:pt x="109" y="16"/>
                  </a:lnTo>
                  <a:lnTo>
                    <a:pt x="121" y="22"/>
                  </a:lnTo>
                  <a:lnTo>
                    <a:pt x="121" y="20"/>
                  </a:lnTo>
                  <a:lnTo>
                    <a:pt x="123" y="19"/>
                  </a:lnTo>
                  <a:lnTo>
                    <a:pt x="126" y="13"/>
                  </a:lnTo>
                  <a:lnTo>
                    <a:pt x="127" y="9"/>
                  </a:lnTo>
                  <a:lnTo>
                    <a:pt x="130" y="6"/>
                  </a:lnTo>
                  <a:lnTo>
                    <a:pt x="132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10" name="Freeform 3883" descr="© INSCALE GmbH, 05.05.2010&#10;http://www.presentationload.com/"/>
            <p:cNvSpPr>
              <a:spLocks noChangeAspect="1" noEditPoints="1"/>
            </p:cNvSpPr>
            <p:nvPr/>
          </p:nvSpPr>
          <p:spPr bwMode="auto">
            <a:xfrm>
              <a:off x="2670175" y="1768475"/>
              <a:ext cx="1455738" cy="1462088"/>
            </a:xfrm>
            <a:custGeom>
              <a:avLst/>
              <a:gdLst/>
              <a:ahLst/>
              <a:cxnLst>
                <a:cxn ang="0">
                  <a:pos x="758" y="571"/>
                </a:cxn>
                <a:cxn ang="0">
                  <a:pos x="705" y="595"/>
                </a:cxn>
                <a:cxn ang="0">
                  <a:pos x="705" y="650"/>
                </a:cxn>
                <a:cxn ang="0">
                  <a:pos x="706" y="718"/>
                </a:cxn>
                <a:cxn ang="0">
                  <a:pos x="774" y="707"/>
                </a:cxn>
                <a:cxn ang="0">
                  <a:pos x="844" y="707"/>
                </a:cxn>
                <a:cxn ang="0">
                  <a:pos x="890" y="727"/>
                </a:cxn>
                <a:cxn ang="0">
                  <a:pos x="921" y="690"/>
                </a:cxn>
                <a:cxn ang="0">
                  <a:pos x="873" y="663"/>
                </a:cxn>
                <a:cxn ang="0">
                  <a:pos x="858" y="604"/>
                </a:cxn>
                <a:cxn ang="0">
                  <a:pos x="820" y="546"/>
                </a:cxn>
                <a:cxn ang="0">
                  <a:pos x="941" y="33"/>
                </a:cxn>
                <a:cxn ang="0">
                  <a:pos x="1002" y="76"/>
                </a:cxn>
                <a:cxn ang="0">
                  <a:pos x="1074" y="98"/>
                </a:cxn>
                <a:cxn ang="0">
                  <a:pos x="1085" y="174"/>
                </a:cxn>
                <a:cxn ang="0">
                  <a:pos x="1108" y="138"/>
                </a:cxn>
                <a:cxn ang="0">
                  <a:pos x="1131" y="213"/>
                </a:cxn>
                <a:cxn ang="0">
                  <a:pos x="1055" y="369"/>
                </a:cxn>
                <a:cxn ang="0">
                  <a:pos x="1107" y="462"/>
                </a:cxn>
                <a:cxn ang="0">
                  <a:pos x="1252" y="582"/>
                </a:cxn>
                <a:cxn ang="0">
                  <a:pos x="1239" y="755"/>
                </a:cxn>
                <a:cxn ang="0">
                  <a:pos x="1285" y="843"/>
                </a:cxn>
                <a:cxn ang="0">
                  <a:pos x="1305" y="945"/>
                </a:cxn>
                <a:cxn ang="0">
                  <a:pos x="1273" y="1045"/>
                </a:cxn>
                <a:cxn ang="0">
                  <a:pos x="1324" y="1179"/>
                </a:cxn>
                <a:cxn ang="0">
                  <a:pos x="1240" y="1203"/>
                </a:cxn>
                <a:cxn ang="0">
                  <a:pos x="1088" y="1235"/>
                </a:cxn>
                <a:cxn ang="0">
                  <a:pos x="1064" y="1302"/>
                </a:cxn>
                <a:cxn ang="0">
                  <a:pos x="996" y="1323"/>
                </a:cxn>
                <a:cxn ang="0">
                  <a:pos x="895" y="1324"/>
                </a:cxn>
                <a:cxn ang="0">
                  <a:pos x="839" y="1305"/>
                </a:cxn>
                <a:cxn ang="0">
                  <a:pos x="753" y="1321"/>
                </a:cxn>
                <a:cxn ang="0">
                  <a:pos x="747" y="1244"/>
                </a:cxn>
                <a:cxn ang="0">
                  <a:pos x="719" y="1061"/>
                </a:cxn>
                <a:cxn ang="0">
                  <a:pos x="711" y="1039"/>
                </a:cxn>
                <a:cxn ang="0">
                  <a:pos x="641" y="1005"/>
                </a:cxn>
                <a:cxn ang="0">
                  <a:pos x="571" y="978"/>
                </a:cxn>
                <a:cxn ang="0">
                  <a:pos x="521" y="979"/>
                </a:cxn>
                <a:cxn ang="0">
                  <a:pos x="435" y="951"/>
                </a:cxn>
                <a:cxn ang="0">
                  <a:pos x="381" y="891"/>
                </a:cxn>
                <a:cxn ang="0">
                  <a:pos x="385" y="829"/>
                </a:cxn>
                <a:cxn ang="0">
                  <a:pos x="389" y="712"/>
                </a:cxn>
                <a:cxn ang="0">
                  <a:pos x="375" y="657"/>
                </a:cxn>
                <a:cxn ang="0">
                  <a:pos x="344" y="623"/>
                </a:cxn>
                <a:cxn ang="0">
                  <a:pos x="357" y="518"/>
                </a:cxn>
                <a:cxn ang="0">
                  <a:pos x="363" y="460"/>
                </a:cxn>
                <a:cxn ang="0">
                  <a:pos x="313" y="441"/>
                </a:cxn>
                <a:cxn ang="0">
                  <a:pos x="227" y="423"/>
                </a:cxn>
                <a:cxn ang="0">
                  <a:pos x="182" y="376"/>
                </a:cxn>
                <a:cxn ang="0">
                  <a:pos x="129" y="342"/>
                </a:cxn>
                <a:cxn ang="0">
                  <a:pos x="64" y="321"/>
                </a:cxn>
                <a:cxn ang="0">
                  <a:pos x="156" y="224"/>
                </a:cxn>
                <a:cxn ang="0">
                  <a:pos x="215" y="209"/>
                </a:cxn>
                <a:cxn ang="0">
                  <a:pos x="284" y="138"/>
                </a:cxn>
                <a:cxn ang="0">
                  <a:pos x="344" y="145"/>
                </a:cxn>
                <a:cxn ang="0">
                  <a:pos x="407" y="187"/>
                </a:cxn>
                <a:cxn ang="0">
                  <a:pos x="496" y="203"/>
                </a:cxn>
                <a:cxn ang="0">
                  <a:pos x="552" y="240"/>
                </a:cxn>
                <a:cxn ang="0">
                  <a:pos x="629" y="252"/>
                </a:cxn>
                <a:cxn ang="0">
                  <a:pos x="708" y="216"/>
                </a:cxn>
                <a:cxn ang="0">
                  <a:pos x="761" y="181"/>
                </a:cxn>
                <a:cxn ang="0">
                  <a:pos x="824" y="117"/>
                </a:cxn>
                <a:cxn ang="0">
                  <a:pos x="912" y="34"/>
                </a:cxn>
              </a:cxnLst>
              <a:rect l="0" t="0" r="r" b="b"/>
              <a:pathLst>
                <a:path w="1333" h="1336">
                  <a:moveTo>
                    <a:pt x="816" y="545"/>
                  </a:moveTo>
                  <a:lnTo>
                    <a:pt x="813" y="548"/>
                  </a:lnTo>
                  <a:lnTo>
                    <a:pt x="811" y="551"/>
                  </a:lnTo>
                  <a:lnTo>
                    <a:pt x="808" y="554"/>
                  </a:lnTo>
                  <a:lnTo>
                    <a:pt x="807" y="558"/>
                  </a:lnTo>
                  <a:lnTo>
                    <a:pt x="804" y="564"/>
                  </a:lnTo>
                  <a:lnTo>
                    <a:pt x="802" y="565"/>
                  </a:lnTo>
                  <a:lnTo>
                    <a:pt x="802" y="567"/>
                  </a:lnTo>
                  <a:lnTo>
                    <a:pt x="790" y="561"/>
                  </a:lnTo>
                  <a:lnTo>
                    <a:pt x="789" y="562"/>
                  </a:lnTo>
                  <a:lnTo>
                    <a:pt x="787" y="565"/>
                  </a:lnTo>
                  <a:lnTo>
                    <a:pt x="784" y="568"/>
                  </a:lnTo>
                  <a:lnTo>
                    <a:pt x="782" y="574"/>
                  </a:lnTo>
                  <a:lnTo>
                    <a:pt x="776" y="577"/>
                  </a:lnTo>
                  <a:lnTo>
                    <a:pt x="768" y="577"/>
                  </a:lnTo>
                  <a:lnTo>
                    <a:pt x="761" y="576"/>
                  </a:lnTo>
                  <a:lnTo>
                    <a:pt x="758" y="574"/>
                  </a:lnTo>
                  <a:lnTo>
                    <a:pt x="758" y="571"/>
                  </a:lnTo>
                  <a:lnTo>
                    <a:pt x="755" y="562"/>
                  </a:lnTo>
                  <a:lnTo>
                    <a:pt x="753" y="559"/>
                  </a:lnTo>
                  <a:lnTo>
                    <a:pt x="750" y="558"/>
                  </a:lnTo>
                  <a:lnTo>
                    <a:pt x="749" y="558"/>
                  </a:lnTo>
                  <a:lnTo>
                    <a:pt x="746" y="561"/>
                  </a:lnTo>
                  <a:lnTo>
                    <a:pt x="743" y="567"/>
                  </a:lnTo>
                  <a:lnTo>
                    <a:pt x="743" y="571"/>
                  </a:lnTo>
                  <a:lnTo>
                    <a:pt x="742" y="573"/>
                  </a:lnTo>
                  <a:lnTo>
                    <a:pt x="742" y="574"/>
                  </a:lnTo>
                  <a:lnTo>
                    <a:pt x="727" y="574"/>
                  </a:lnTo>
                  <a:lnTo>
                    <a:pt x="725" y="576"/>
                  </a:lnTo>
                  <a:lnTo>
                    <a:pt x="724" y="579"/>
                  </a:lnTo>
                  <a:lnTo>
                    <a:pt x="721" y="582"/>
                  </a:lnTo>
                  <a:lnTo>
                    <a:pt x="719" y="585"/>
                  </a:lnTo>
                  <a:lnTo>
                    <a:pt x="719" y="591"/>
                  </a:lnTo>
                  <a:lnTo>
                    <a:pt x="722" y="596"/>
                  </a:lnTo>
                  <a:lnTo>
                    <a:pt x="727" y="601"/>
                  </a:lnTo>
                  <a:lnTo>
                    <a:pt x="705" y="595"/>
                  </a:lnTo>
                  <a:lnTo>
                    <a:pt x="690" y="602"/>
                  </a:lnTo>
                  <a:lnTo>
                    <a:pt x="694" y="602"/>
                  </a:lnTo>
                  <a:lnTo>
                    <a:pt x="696" y="604"/>
                  </a:lnTo>
                  <a:lnTo>
                    <a:pt x="699" y="605"/>
                  </a:lnTo>
                  <a:lnTo>
                    <a:pt x="700" y="607"/>
                  </a:lnTo>
                  <a:lnTo>
                    <a:pt x="700" y="617"/>
                  </a:lnTo>
                  <a:lnTo>
                    <a:pt x="699" y="622"/>
                  </a:lnTo>
                  <a:lnTo>
                    <a:pt x="697" y="625"/>
                  </a:lnTo>
                  <a:lnTo>
                    <a:pt x="694" y="629"/>
                  </a:lnTo>
                  <a:lnTo>
                    <a:pt x="691" y="632"/>
                  </a:lnTo>
                  <a:lnTo>
                    <a:pt x="690" y="635"/>
                  </a:lnTo>
                  <a:lnTo>
                    <a:pt x="690" y="641"/>
                  </a:lnTo>
                  <a:lnTo>
                    <a:pt x="691" y="642"/>
                  </a:lnTo>
                  <a:lnTo>
                    <a:pt x="700" y="642"/>
                  </a:lnTo>
                  <a:lnTo>
                    <a:pt x="703" y="644"/>
                  </a:lnTo>
                  <a:lnTo>
                    <a:pt x="706" y="647"/>
                  </a:lnTo>
                  <a:lnTo>
                    <a:pt x="706" y="648"/>
                  </a:lnTo>
                  <a:lnTo>
                    <a:pt x="705" y="650"/>
                  </a:lnTo>
                  <a:lnTo>
                    <a:pt x="702" y="656"/>
                  </a:lnTo>
                  <a:lnTo>
                    <a:pt x="690" y="673"/>
                  </a:lnTo>
                  <a:lnTo>
                    <a:pt x="687" y="679"/>
                  </a:lnTo>
                  <a:lnTo>
                    <a:pt x="687" y="682"/>
                  </a:lnTo>
                  <a:lnTo>
                    <a:pt x="690" y="688"/>
                  </a:lnTo>
                  <a:lnTo>
                    <a:pt x="693" y="691"/>
                  </a:lnTo>
                  <a:lnTo>
                    <a:pt x="691" y="693"/>
                  </a:lnTo>
                  <a:lnTo>
                    <a:pt x="690" y="696"/>
                  </a:lnTo>
                  <a:lnTo>
                    <a:pt x="687" y="698"/>
                  </a:lnTo>
                  <a:lnTo>
                    <a:pt x="685" y="701"/>
                  </a:lnTo>
                  <a:lnTo>
                    <a:pt x="681" y="706"/>
                  </a:lnTo>
                  <a:lnTo>
                    <a:pt x="681" y="709"/>
                  </a:lnTo>
                  <a:lnTo>
                    <a:pt x="684" y="712"/>
                  </a:lnTo>
                  <a:lnTo>
                    <a:pt x="687" y="713"/>
                  </a:lnTo>
                  <a:lnTo>
                    <a:pt x="691" y="716"/>
                  </a:lnTo>
                  <a:lnTo>
                    <a:pt x="700" y="719"/>
                  </a:lnTo>
                  <a:lnTo>
                    <a:pt x="705" y="719"/>
                  </a:lnTo>
                  <a:lnTo>
                    <a:pt x="706" y="718"/>
                  </a:lnTo>
                  <a:lnTo>
                    <a:pt x="709" y="716"/>
                  </a:lnTo>
                  <a:lnTo>
                    <a:pt x="711" y="715"/>
                  </a:lnTo>
                  <a:lnTo>
                    <a:pt x="711" y="713"/>
                  </a:lnTo>
                  <a:lnTo>
                    <a:pt x="713" y="712"/>
                  </a:lnTo>
                  <a:lnTo>
                    <a:pt x="721" y="706"/>
                  </a:lnTo>
                  <a:lnTo>
                    <a:pt x="728" y="701"/>
                  </a:lnTo>
                  <a:lnTo>
                    <a:pt x="734" y="700"/>
                  </a:lnTo>
                  <a:lnTo>
                    <a:pt x="737" y="700"/>
                  </a:lnTo>
                  <a:lnTo>
                    <a:pt x="740" y="703"/>
                  </a:lnTo>
                  <a:lnTo>
                    <a:pt x="740" y="707"/>
                  </a:lnTo>
                  <a:lnTo>
                    <a:pt x="742" y="709"/>
                  </a:lnTo>
                  <a:lnTo>
                    <a:pt x="749" y="709"/>
                  </a:lnTo>
                  <a:lnTo>
                    <a:pt x="755" y="706"/>
                  </a:lnTo>
                  <a:lnTo>
                    <a:pt x="756" y="704"/>
                  </a:lnTo>
                  <a:lnTo>
                    <a:pt x="758" y="704"/>
                  </a:lnTo>
                  <a:lnTo>
                    <a:pt x="764" y="713"/>
                  </a:lnTo>
                  <a:lnTo>
                    <a:pt x="765" y="712"/>
                  </a:lnTo>
                  <a:lnTo>
                    <a:pt x="774" y="707"/>
                  </a:lnTo>
                  <a:lnTo>
                    <a:pt x="780" y="707"/>
                  </a:lnTo>
                  <a:lnTo>
                    <a:pt x="783" y="709"/>
                  </a:lnTo>
                  <a:lnTo>
                    <a:pt x="790" y="716"/>
                  </a:lnTo>
                  <a:lnTo>
                    <a:pt x="795" y="725"/>
                  </a:lnTo>
                  <a:lnTo>
                    <a:pt x="805" y="725"/>
                  </a:lnTo>
                  <a:lnTo>
                    <a:pt x="807" y="724"/>
                  </a:lnTo>
                  <a:lnTo>
                    <a:pt x="807" y="710"/>
                  </a:lnTo>
                  <a:lnTo>
                    <a:pt x="805" y="707"/>
                  </a:lnTo>
                  <a:lnTo>
                    <a:pt x="805" y="704"/>
                  </a:lnTo>
                  <a:lnTo>
                    <a:pt x="823" y="697"/>
                  </a:lnTo>
                  <a:lnTo>
                    <a:pt x="823" y="698"/>
                  </a:lnTo>
                  <a:lnTo>
                    <a:pt x="824" y="700"/>
                  </a:lnTo>
                  <a:lnTo>
                    <a:pt x="824" y="704"/>
                  </a:lnTo>
                  <a:lnTo>
                    <a:pt x="826" y="707"/>
                  </a:lnTo>
                  <a:lnTo>
                    <a:pt x="830" y="712"/>
                  </a:lnTo>
                  <a:lnTo>
                    <a:pt x="833" y="712"/>
                  </a:lnTo>
                  <a:lnTo>
                    <a:pt x="838" y="710"/>
                  </a:lnTo>
                  <a:lnTo>
                    <a:pt x="844" y="707"/>
                  </a:lnTo>
                  <a:lnTo>
                    <a:pt x="847" y="707"/>
                  </a:lnTo>
                  <a:lnTo>
                    <a:pt x="850" y="710"/>
                  </a:lnTo>
                  <a:lnTo>
                    <a:pt x="850" y="715"/>
                  </a:lnTo>
                  <a:lnTo>
                    <a:pt x="851" y="715"/>
                  </a:lnTo>
                  <a:lnTo>
                    <a:pt x="854" y="713"/>
                  </a:lnTo>
                  <a:lnTo>
                    <a:pt x="857" y="713"/>
                  </a:lnTo>
                  <a:lnTo>
                    <a:pt x="861" y="712"/>
                  </a:lnTo>
                  <a:lnTo>
                    <a:pt x="864" y="712"/>
                  </a:lnTo>
                  <a:lnTo>
                    <a:pt x="866" y="710"/>
                  </a:lnTo>
                  <a:lnTo>
                    <a:pt x="870" y="710"/>
                  </a:lnTo>
                  <a:lnTo>
                    <a:pt x="872" y="712"/>
                  </a:lnTo>
                  <a:lnTo>
                    <a:pt x="873" y="715"/>
                  </a:lnTo>
                  <a:lnTo>
                    <a:pt x="873" y="718"/>
                  </a:lnTo>
                  <a:lnTo>
                    <a:pt x="875" y="719"/>
                  </a:lnTo>
                  <a:lnTo>
                    <a:pt x="875" y="722"/>
                  </a:lnTo>
                  <a:lnTo>
                    <a:pt x="882" y="718"/>
                  </a:lnTo>
                  <a:lnTo>
                    <a:pt x="888" y="724"/>
                  </a:lnTo>
                  <a:lnTo>
                    <a:pt x="890" y="727"/>
                  </a:lnTo>
                  <a:lnTo>
                    <a:pt x="890" y="732"/>
                  </a:lnTo>
                  <a:lnTo>
                    <a:pt x="888" y="735"/>
                  </a:lnTo>
                  <a:lnTo>
                    <a:pt x="888" y="741"/>
                  </a:lnTo>
                  <a:lnTo>
                    <a:pt x="892" y="741"/>
                  </a:lnTo>
                  <a:lnTo>
                    <a:pt x="895" y="734"/>
                  </a:lnTo>
                  <a:lnTo>
                    <a:pt x="901" y="727"/>
                  </a:lnTo>
                  <a:lnTo>
                    <a:pt x="906" y="721"/>
                  </a:lnTo>
                  <a:lnTo>
                    <a:pt x="909" y="718"/>
                  </a:lnTo>
                  <a:lnTo>
                    <a:pt x="906" y="715"/>
                  </a:lnTo>
                  <a:lnTo>
                    <a:pt x="912" y="709"/>
                  </a:lnTo>
                  <a:lnTo>
                    <a:pt x="915" y="707"/>
                  </a:lnTo>
                  <a:lnTo>
                    <a:pt x="916" y="706"/>
                  </a:lnTo>
                  <a:lnTo>
                    <a:pt x="919" y="706"/>
                  </a:lnTo>
                  <a:lnTo>
                    <a:pt x="924" y="701"/>
                  </a:lnTo>
                  <a:lnTo>
                    <a:pt x="924" y="698"/>
                  </a:lnTo>
                  <a:lnTo>
                    <a:pt x="922" y="697"/>
                  </a:lnTo>
                  <a:lnTo>
                    <a:pt x="921" y="694"/>
                  </a:lnTo>
                  <a:lnTo>
                    <a:pt x="921" y="690"/>
                  </a:lnTo>
                  <a:lnTo>
                    <a:pt x="922" y="687"/>
                  </a:lnTo>
                  <a:lnTo>
                    <a:pt x="922" y="685"/>
                  </a:lnTo>
                  <a:lnTo>
                    <a:pt x="924" y="684"/>
                  </a:lnTo>
                  <a:lnTo>
                    <a:pt x="924" y="682"/>
                  </a:lnTo>
                  <a:lnTo>
                    <a:pt x="925" y="681"/>
                  </a:lnTo>
                  <a:lnTo>
                    <a:pt x="929" y="681"/>
                  </a:lnTo>
                  <a:lnTo>
                    <a:pt x="929" y="678"/>
                  </a:lnTo>
                  <a:lnTo>
                    <a:pt x="928" y="675"/>
                  </a:lnTo>
                  <a:lnTo>
                    <a:pt x="922" y="672"/>
                  </a:lnTo>
                  <a:lnTo>
                    <a:pt x="910" y="669"/>
                  </a:lnTo>
                  <a:lnTo>
                    <a:pt x="898" y="663"/>
                  </a:lnTo>
                  <a:lnTo>
                    <a:pt x="897" y="662"/>
                  </a:lnTo>
                  <a:lnTo>
                    <a:pt x="894" y="660"/>
                  </a:lnTo>
                  <a:lnTo>
                    <a:pt x="885" y="660"/>
                  </a:lnTo>
                  <a:lnTo>
                    <a:pt x="881" y="662"/>
                  </a:lnTo>
                  <a:lnTo>
                    <a:pt x="876" y="662"/>
                  </a:lnTo>
                  <a:lnTo>
                    <a:pt x="875" y="663"/>
                  </a:lnTo>
                  <a:lnTo>
                    <a:pt x="873" y="663"/>
                  </a:lnTo>
                  <a:lnTo>
                    <a:pt x="873" y="662"/>
                  </a:lnTo>
                  <a:lnTo>
                    <a:pt x="875" y="660"/>
                  </a:lnTo>
                  <a:lnTo>
                    <a:pt x="875" y="656"/>
                  </a:lnTo>
                  <a:lnTo>
                    <a:pt x="876" y="651"/>
                  </a:lnTo>
                  <a:lnTo>
                    <a:pt x="882" y="639"/>
                  </a:lnTo>
                  <a:lnTo>
                    <a:pt x="885" y="635"/>
                  </a:lnTo>
                  <a:lnTo>
                    <a:pt x="887" y="632"/>
                  </a:lnTo>
                  <a:lnTo>
                    <a:pt x="890" y="629"/>
                  </a:lnTo>
                  <a:lnTo>
                    <a:pt x="875" y="629"/>
                  </a:lnTo>
                  <a:lnTo>
                    <a:pt x="875" y="626"/>
                  </a:lnTo>
                  <a:lnTo>
                    <a:pt x="873" y="623"/>
                  </a:lnTo>
                  <a:lnTo>
                    <a:pt x="873" y="620"/>
                  </a:lnTo>
                  <a:lnTo>
                    <a:pt x="872" y="619"/>
                  </a:lnTo>
                  <a:lnTo>
                    <a:pt x="870" y="619"/>
                  </a:lnTo>
                  <a:lnTo>
                    <a:pt x="864" y="616"/>
                  </a:lnTo>
                  <a:lnTo>
                    <a:pt x="861" y="616"/>
                  </a:lnTo>
                  <a:lnTo>
                    <a:pt x="861" y="610"/>
                  </a:lnTo>
                  <a:lnTo>
                    <a:pt x="858" y="604"/>
                  </a:lnTo>
                  <a:lnTo>
                    <a:pt x="855" y="601"/>
                  </a:lnTo>
                  <a:lnTo>
                    <a:pt x="851" y="599"/>
                  </a:lnTo>
                  <a:lnTo>
                    <a:pt x="845" y="593"/>
                  </a:lnTo>
                  <a:lnTo>
                    <a:pt x="842" y="592"/>
                  </a:lnTo>
                  <a:lnTo>
                    <a:pt x="838" y="591"/>
                  </a:lnTo>
                  <a:lnTo>
                    <a:pt x="833" y="591"/>
                  </a:lnTo>
                  <a:lnTo>
                    <a:pt x="830" y="588"/>
                  </a:lnTo>
                  <a:lnTo>
                    <a:pt x="829" y="585"/>
                  </a:lnTo>
                  <a:lnTo>
                    <a:pt x="829" y="576"/>
                  </a:lnTo>
                  <a:lnTo>
                    <a:pt x="835" y="564"/>
                  </a:lnTo>
                  <a:lnTo>
                    <a:pt x="836" y="562"/>
                  </a:lnTo>
                  <a:lnTo>
                    <a:pt x="833" y="561"/>
                  </a:lnTo>
                  <a:lnTo>
                    <a:pt x="829" y="557"/>
                  </a:lnTo>
                  <a:lnTo>
                    <a:pt x="826" y="555"/>
                  </a:lnTo>
                  <a:lnTo>
                    <a:pt x="824" y="552"/>
                  </a:lnTo>
                  <a:lnTo>
                    <a:pt x="821" y="551"/>
                  </a:lnTo>
                  <a:lnTo>
                    <a:pt x="821" y="548"/>
                  </a:lnTo>
                  <a:lnTo>
                    <a:pt x="820" y="546"/>
                  </a:lnTo>
                  <a:lnTo>
                    <a:pt x="817" y="545"/>
                  </a:lnTo>
                  <a:lnTo>
                    <a:pt x="816" y="545"/>
                  </a:lnTo>
                  <a:close/>
                  <a:moveTo>
                    <a:pt x="906" y="0"/>
                  </a:moveTo>
                  <a:lnTo>
                    <a:pt x="907" y="0"/>
                  </a:lnTo>
                  <a:lnTo>
                    <a:pt x="909" y="2"/>
                  </a:lnTo>
                  <a:lnTo>
                    <a:pt x="912" y="6"/>
                  </a:lnTo>
                  <a:lnTo>
                    <a:pt x="913" y="11"/>
                  </a:lnTo>
                  <a:lnTo>
                    <a:pt x="916" y="15"/>
                  </a:lnTo>
                  <a:lnTo>
                    <a:pt x="918" y="20"/>
                  </a:lnTo>
                  <a:lnTo>
                    <a:pt x="919" y="23"/>
                  </a:lnTo>
                  <a:lnTo>
                    <a:pt x="921" y="24"/>
                  </a:lnTo>
                  <a:lnTo>
                    <a:pt x="924" y="24"/>
                  </a:lnTo>
                  <a:lnTo>
                    <a:pt x="927" y="26"/>
                  </a:lnTo>
                  <a:lnTo>
                    <a:pt x="931" y="26"/>
                  </a:lnTo>
                  <a:lnTo>
                    <a:pt x="935" y="27"/>
                  </a:lnTo>
                  <a:lnTo>
                    <a:pt x="938" y="29"/>
                  </a:lnTo>
                  <a:lnTo>
                    <a:pt x="940" y="30"/>
                  </a:lnTo>
                  <a:lnTo>
                    <a:pt x="941" y="33"/>
                  </a:lnTo>
                  <a:lnTo>
                    <a:pt x="941" y="37"/>
                  </a:lnTo>
                  <a:lnTo>
                    <a:pt x="940" y="42"/>
                  </a:lnTo>
                  <a:lnTo>
                    <a:pt x="940" y="48"/>
                  </a:lnTo>
                  <a:lnTo>
                    <a:pt x="943" y="51"/>
                  </a:lnTo>
                  <a:lnTo>
                    <a:pt x="946" y="52"/>
                  </a:lnTo>
                  <a:lnTo>
                    <a:pt x="950" y="54"/>
                  </a:lnTo>
                  <a:lnTo>
                    <a:pt x="952" y="57"/>
                  </a:lnTo>
                  <a:lnTo>
                    <a:pt x="955" y="58"/>
                  </a:lnTo>
                  <a:lnTo>
                    <a:pt x="955" y="76"/>
                  </a:lnTo>
                  <a:lnTo>
                    <a:pt x="956" y="79"/>
                  </a:lnTo>
                  <a:lnTo>
                    <a:pt x="956" y="80"/>
                  </a:lnTo>
                  <a:lnTo>
                    <a:pt x="958" y="80"/>
                  </a:lnTo>
                  <a:lnTo>
                    <a:pt x="961" y="79"/>
                  </a:lnTo>
                  <a:lnTo>
                    <a:pt x="974" y="71"/>
                  </a:lnTo>
                  <a:lnTo>
                    <a:pt x="990" y="70"/>
                  </a:lnTo>
                  <a:lnTo>
                    <a:pt x="995" y="71"/>
                  </a:lnTo>
                  <a:lnTo>
                    <a:pt x="999" y="74"/>
                  </a:lnTo>
                  <a:lnTo>
                    <a:pt x="1002" y="76"/>
                  </a:lnTo>
                  <a:lnTo>
                    <a:pt x="1006" y="80"/>
                  </a:lnTo>
                  <a:lnTo>
                    <a:pt x="1006" y="82"/>
                  </a:lnTo>
                  <a:lnTo>
                    <a:pt x="1009" y="82"/>
                  </a:lnTo>
                  <a:lnTo>
                    <a:pt x="1014" y="80"/>
                  </a:lnTo>
                  <a:lnTo>
                    <a:pt x="1018" y="80"/>
                  </a:lnTo>
                  <a:lnTo>
                    <a:pt x="1021" y="79"/>
                  </a:lnTo>
                  <a:lnTo>
                    <a:pt x="1026" y="77"/>
                  </a:lnTo>
                  <a:lnTo>
                    <a:pt x="1027" y="76"/>
                  </a:lnTo>
                  <a:lnTo>
                    <a:pt x="1029" y="71"/>
                  </a:lnTo>
                  <a:lnTo>
                    <a:pt x="1029" y="67"/>
                  </a:lnTo>
                  <a:lnTo>
                    <a:pt x="1030" y="66"/>
                  </a:lnTo>
                  <a:lnTo>
                    <a:pt x="1030" y="64"/>
                  </a:lnTo>
                  <a:lnTo>
                    <a:pt x="1054" y="74"/>
                  </a:lnTo>
                  <a:lnTo>
                    <a:pt x="1069" y="67"/>
                  </a:lnTo>
                  <a:lnTo>
                    <a:pt x="1070" y="70"/>
                  </a:lnTo>
                  <a:lnTo>
                    <a:pt x="1071" y="77"/>
                  </a:lnTo>
                  <a:lnTo>
                    <a:pt x="1073" y="86"/>
                  </a:lnTo>
                  <a:lnTo>
                    <a:pt x="1074" y="98"/>
                  </a:lnTo>
                  <a:lnTo>
                    <a:pt x="1071" y="108"/>
                  </a:lnTo>
                  <a:lnTo>
                    <a:pt x="1066" y="117"/>
                  </a:lnTo>
                  <a:lnTo>
                    <a:pt x="1058" y="129"/>
                  </a:lnTo>
                  <a:lnTo>
                    <a:pt x="1040" y="150"/>
                  </a:lnTo>
                  <a:lnTo>
                    <a:pt x="1032" y="159"/>
                  </a:lnTo>
                  <a:lnTo>
                    <a:pt x="1030" y="174"/>
                  </a:lnTo>
                  <a:lnTo>
                    <a:pt x="1040" y="174"/>
                  </a:lnTo>
                  <a:lnTo>
                    <a:pt x="1043" y="172"/>
                  </a:lnTo>
                  <a:lnTo>
                    <a:pt x="1045" y="171"/>
                  </a:lnTo>
                  <a:lnTo>
                    <a:pt x="1048" y="169"/>
                  </a:lnTo>
                  <a:lnTo>
                    <a:pt x="1051" y="169"/>
                  </a:lnTo>
                  <a:lnTo>
                    <a:pt x="1054" y="171"/>
                  </a:lnTo>
                  <a:lnTo>
                    <a:pt x="1057" y="171"/>
                  </a:lnTo>
                  <a:lnTo>
                    <a:pt x="1058" y="172"/>
                  </a:lnTo>
                  <a:lnTo>
                    <a:pt x="1064" y="175"/>
                  </a:lnTo>
                  <a:lnTo>
                    <a:pt x="1074" y="175"/>
                  </a:lnTo>
                  <a:lnTo>
                    <a:pt x="1080" y="174"/>
                  </a:lnTo>
                  <a:lnTo>
                    <a:pt x="1085" y="174"/>
                  </a:lnTo>
                  <a:lnTo>
                    <a:pt x="1086" y="172"/>
                  </a:lnTo>
                  <a:lnTo>
                    <a:pt x="1088" y="172"/>
                  </a:lnTo>
                  <a:lnTo>
                    <a:pt x="1088" y="169"/>
                  </a:lnTo>
                  <a:lnTo>
                    <a:pt x="1086" y="168"/>
                  </a:lnTo>
                  <a:lnTo>
                    <a:pt x="1086" y="165"/>
                  </a:lnTo>
                  <a:lnTo>
                    <a:pt x="1088" y="162"/>
                  </a:lnTo>
                  <a:lnTo>
                    <a:pt x="1089" y="160"/>
                  </a:lnTo>
                  <a:lnTo>
                    <a:pt x="1092" y="159"/>
                  </a:lnTo>
                  <a:lnTo>
                    <a:pt x="1095" y="159"/>
                  </a:lnTo>
                  <a:lnTo>
                    <a:pt x="1098" y="157"/>
                  </a:lnTo>
                  <a:lnTo>
                    <a:pt x="1100" y="154"/>
                  </a:lnTo>
                  <a:lnTo>
                    <a:pt x="1100" y="151"/>
                  </a:lnTo>
                  <a:lnTo>
                    <a:pt x="1101" y="148"/>
                  </a:lnTo>
                  <a:lnTo>
                    <a:pt x="1101" y="145"/>
                  </a:lnTo>
                  <a:lnTo>
                    <a:pt x="1103" y="144"/>
                  </a:lnTo>
                  <a:lnTo>
                    <a:pt x="1106" y="144"/>
                  </a:lnTo>
                  <a:lnTo>
                    <a:pt x="1106" y="141"/>
                  </a:lnTo>
                  <a:lnTo>
                    <a:pt x="1108" y="138"/>
                  </a:lnTo>
                  <a:lnTo>
                    <a:pt x="1117" y="135"/>
                  </a:lnTo>
                  <a:lnTo>
                    <a:pt x="1128" y="135"/>
                  </a:lnTo>
                  <a:lnTo>
                    <a:pt x="1129" y="134"/>
                  </a:lnTo>
                  <a:lnTo>
                    <a:pt x="1132" y="132"/>
                  </a:lnTo>
                  <a:lnTo>
                    <a:pt x="1137" y="128"/>
                  </a:lnTo>
                  <a:lnTo>
                    <a:pt x="1140" y="126"/>
                  </a:lnTo>
                  <a:lnTo>
                    <a:pt x="1140" y="131"/>
                  </a:lnTo>
                  <a:lnTo>
                    <a:pt x="1141" y="141"/>
                  </a:lnTo>
                  <a:lnTo>
                    <a:pt x="1144" y="153"/>
                  </a:lnTo>
                  <a:lnTo>
                    <a:pt x="1147" y="159"/>
                  </a:lnTo>
                  <a:lnTo>
                    <a:pt x="1151" y="160"/>
                  </a:lnTo>
                  <a:lnTo>
                    <a:pt x="1154" y="166"/>
                  </a:lnTo>
                  <a:lnTo>
                    <a:pt x="1154" y="171"/>
                  </a:lnTo>
                  <a:lnTo>
                    <a:pt x="1153" y="175"/>
                  </a:lnTo>
                  <a:lnTo>
                    <a:pt x="1147" y="184"/>
                  </a:lnTo>
                  <a:lnTo>
                    <a:pt x="1135" y="199"/>
                  </a:lnTo>
                  <a:lnTo>
                    <a:pt x="1132" y="205"/>
                  </a:lnTo>
                  <a:lnTo>
                    <a:pt x="1131" y="213"/>
                  </a:lnTo>
                  <a:lnTo>
                    <a:pt x="1131" y="225"/>
                  </a:lnTo>
                  <a:lnTo>
                    <a:pt x="1135" y="236"/>
                  </a:lnTo>
                  <a:lnTo>
                    <a:pt x="1138" y="243"/>
                  </a:lnTo>
                  <a:lnTo>
                    <a:pt x="1138" y="250"/>
                  </a:lnTo>
                  <a:lnTo>
                    <a:pt x="1135" y="259"/>
                  </a:lnTo>
                  <a:lnTo>
                    <a:pt x="1134" y="270"/>
                  </a:lnTo>
                  <a:lnTo>
                    <a:pt x="1131" y="286"/>
                  </a:lnTo>
                  <a:lnTo>
                    <a:pt x="1122" y="301"/>
                  </a:lnTo>
                  <a:lnTo>
                    <a:pt x="1111" y="313"/>
                  </a:lnTo>
                  <a:lnTo>
                    <a:pt x="1104" y="318"/>
                  </a:lnTo>
                  <a:lnTo>
                    <a:pt x="1095" y="326"/>
                  </a:lnTo>
                  <a:lnTo>
                    <a:pt x="1085" y="333"/>
                  </a:lnTo>
                  <a:lnTo>
                    <a:pt x="1074" y="342"/>
                  </a:lnTo>
                  <a:lnTo>
                    <a:pt x="1066" y="348"/>
                  </a:lnTo>
                  <a:lnTo>
                    <a:pt x="1060" y="354"/>
                  </a:lnTo>
                  <a:lnTo>
                    <a:pt x="1057" y="355"/>
                  </a:lnTo>
                  <a:lnTo>
                    <a:pt x="1057" y="360"/>
                  </a:lnTo>
                  <a:lnTo>
                    <a:pt x="1055" y="369"/>
                  </a:lnTo>
                  <a:lnTo>
                    <a:pt x="1058" y="382"/>
                  </a:lnTo>
                  <a:lnTo>
                    <a:pt x="1061" y="398"/>
                  </a:lnTo>
                  <a:lnTo>
                    <a:pt x="1060" y="415"/>
                  </a:lnTo>
                  <a:lnTo>
                    <a:pt x="1060" y="416"/>
                  </a:lnTo>
                  <a:lnTo>
                    <a:pt x="1058" y="419"/>
                  </a:lnTo>
                  <a:lnTo>
                    <a:pt x="1057" y="420"/>
                  </a:lnTo>
                  <a:lnTo>
                    <a:pt x="1054" y="425"/>
                  </a:lnTo>
                  <a:lnTo>
                    <a:pt x="1052" y="429"/>
                  </a:lnTo>
                  <a:lnTo>
                    <a:pt x="1052" y="434"/>
                  </a:lnTo>
                  <a:lnTo>
                    <a:pt x="1055" y="437"/>
                  </a:lnTo>
                  <a:lnTo>
                    <a:pt x="1060" y="438"/>
                  </a:lnTo>
                  <a:lnTo>
                    <a:pt x="1066" y="440"/>
                  </a:lnTo>
                  <a:lnTo>
                    <a:pt x="1074" y="441"/>
                  </a:lnTo>
                  <a:lnTo>
                    <a:pt x="1086" y="443"/>
                  </a:lnTo>
                  <a:lnTo>
                    <a:pt x="1092" y="447"/>
                  </a:lnTo>
                  <a:lnTo>
                    <a:pt x="1097" y="452"/>
                  </a:lnTo>
                  <a:lnTo>
                    <a:pt x="1101" y="457"/>
                  </a:lnTo>
                  <a:lnTo>
                    <a:pt x="1107" y="462"/>
                  </a:lnTo>
                  <a:lnTo>
                    <a:pt x="1120" y="471"/>
                  </a:lnTo>
                  <a:lnTo>
                    <a:pt x="1137" y="483"/>
                  </a:lnTo>
                  <a:lnTo>
                    <a:pt x="1153" y="496"/>
                  </a:lnTo>
                  <a:lnTo>
                    <a:pt x="1163" y="508"/>
                  </a:lnTo>
                  <a:lnTo>
                    <a:pt x="1172" y="518"/>
                  </a:lnTo>
                  <a:lnTo>
                    <a:pt x="1182" y="530"/>
                  </a:lnTo>
                  <a:lnTo>
                    <a:pt x="1200" y="540"/>
                  </a:lnTo>
                  <a:lnTo>
                    <a:pt x="1216" y="549"/>
                  </a:lnTo>
                  <a:lnTo>
                    <a:pt x="1227" y="555"/>
                  </a:lnTo>
                  <a:lnTo>
                    <a:pt x="1234" y="561"/>
                  </a:lnTo>
                  <a:lnTo>
                    <a:pt x="1239" y="565"/>
                  </a:lnTo>
                  <a:lnTo>
                    <a:pt x="1240" y="568"/>
                  </a:lnTo>
                  <a:lnTo>
                    <a:pt x="1240" y="571"/>
                  </a:lnTo>
                  <a:lnTo>
                    <a:pt x="1243" y="574"/>
                  </a:lnTo>
                  <a:lnTo>
                    <a:pt x="1245" y="577"/>
                  </a:lnTo>
                  <a:lnTo>
                    <a:pt x="1248" y="579"/>
                  </a:lnTo>
                  <a:lnTo>
                    <a:pt x="1249" y="580"/>
                  </a:lnTo>
                  <a:lnTo>
                    <a:pt x="1252" y="582"/>
                  </a:lnTo>
                  <a:lnTo>
                    <a:pt x="1243" y="593"/>
                  </a:lnTo>
                  <a:lnTo>
                    <a:pt x="1243" y="611"/>
                  </a:lnTo>
                  <a:lnTo>
                    <a:pt x="1245" y="614"/>
                  </a:lnTo>
                  <a:lnTo>
                    <a:pt x="1248" y="616"/>
                  </a:lnTo>
                  <a:lnTo>
                    <a:pt x="1249" y="620"/>
                  </a:lnTo>
                  <a:lnTo>
                    <a:pt x="1250" y="623"/>
                  </a:lnTo>
                  <a:lnTo>
                    <a:pt x="1250" y="633"/>
                  </a:lnTo>
                  <a:lnTo>
                    <a:pt x="1246" y="644"/>
                  </a:lnTo>
                  <a:lnTo>
                    <a:pt x="1239" y="654"/>
                  </a:lnTo>
                  <a:lnTo>
                    <a:pt x="1225" y="667"/>
                  </a:lnTo>
                  <a:lnTo>
                    <a:pt x="1222" y="675"/>
                  </a:lnTo>
                  <a:lnTo>
                    <a:pt x="1221" y="685"/>
                  </a:lnTo>
                  <a:lnTo>
                    <a:pt x="1221" y="693"/>
                  </a:lnTo>
                  <a:lnTo>
                    <a:pt x="1228" y="712"/>
                  </a:lnTo>
                  <a:lnTo>
                    <a:pt x="1236" y="728"/>
                  </a:lnTo>
                  <a:lnTo>
                    <a:pt x="1240" y="737"/>
                  </a:lnTo>
                  <a:lnTo>
                    <a:pt x="1240" y="744"/>
                  </a:lnTo>
                  <a:lnTo>
                    <a:pt x="1239" y="755"/>
                  </a:lnTo>
                  <a:lnTo>
                    <a:pt x="1239" y="756"/>
                  </a:lnTo>
                  <a:lnTo>
                    <a:pt x="1240" y="758"/>
                  </a:lnTo>
                  <a:lnTo>
                    <a:pt x="1242" y="761"/>
                  </a:lnTo>
                  <a:lnTo>
                    <a:pt x="1245" y="764"/>
                  </a:lnTo>
                  <a:lnTo>
                    <a:pt x="1249" y="765"/>
                  </a:lnTo>
                  <a:lnTo>
                    <a:pt x="1252" y="765"/>
                  </a:lnTo>
                  <a:lnTo>
                    <a:pt x="1253" y="766"/>
                  </a:lnTo>
                  <a:lnTo>
                    <a:pt x="1262" y="768"/>
                  </a:lnTo>
                  <a:lnTo>
                    <a:pt x="1273" y="769"/>
                  </a:lnTo>
                  <a:lnTo>
                    <a:pt x="1283" y="772"/>
                  </a:lnTo>
                  <a:lnTo>
                    <a:pt x="1289" y="778"/>
                  </a:lnTo>
                  <a:lnTo>
                    <a:pt x="1292" y="787"/>
                  </a:lnTo>
                  <a:lnTo>
                    <a:pt x="1292" y="795"/>
                  </a:lnTo>
                  <a:lnTo>
                    <a:pt x="1289" y="803"/>
                  </a:lnTo>
                  <a:lnTo>
                    <a:pt x="1285" y="811"/>
                  </a:lnTo>
                  <a:lnTo>
                    <a:pt x="1283" y="821"/>
                  </a:lnTo>
                  <a:lnTo>
                    <a:pt x="1283" y="833"/>
                  </a:lnTo>
                  <a:lnTo>
                    <a:pt x="1285" y="843"/>
                  </a:lnTo>
                  <a:lnTo>
                    <a:pt x="1285" y="854"/>
                  </a:lnTo>
                  <a:lnTo>
                    <a:pt x="1286" y="855"/>
                  </a:lnTo>
                  <a:lnTo>
                    <a:pt x="1289" y="861"/>
                  </a:lnTo>
                  <a:lnTo>
                    <a:pt x="1293" y="866"/>
                  </a:lnTo>
                  <a:lnTo>
                    <a:pt x="1298" y="869"/>
                  </a:lnTo>
                  <a:lnTo>
                    <a:pt x="1304" y="871"/>
                  </a:lnTo>
                  <a:lnTo>
                    <a:pt x="1311" y="879"/>
                  </a:lnTo>
                  <a:lnTo>
                    <a:pt x="1314" y="888"/>
                  </a:lnTo>
                  <a:lnTo>
                    <a:pt x="1316" y="897"/>
                  </a:lnTo>
                  <a:lnTo>
                    <a:pt x="1314" y="904"/>
                  </a:lnTo>
                  <a:lnTo>
                    <a:pt x="1311" y="910"/>
                  </a:lnTo>
                  <a:lnTo>
                    <a:pt x="1310" y="914"/>
                  </a:lnTo>
                  <a:lnTo>
                    <a:pt x="1308" y="917"/>
                  </a:lnTo>
                  <a:lnTo>
                    <a:pt x="1305" y="920"/>
                  </a:lnTo>
                  <a:lnTo>
                    <a:pt x="1302" y="926"/>
                  </a:lnTo>
                  <a:lnTo>
                    <a:pt x="1304" y="926"/>
                  </a:lnTo>
                  <a:lnTo>
                    <a:pt x="1304" y="934"/>
                  </a:lnTo>
                  <a:lnTo>
                    <a:pt x="1305" y="945"/>
                  </a:lnTo>
                  <a:lnTo>
                    <a:pt x="1305" y="959"/>
                  </a:lnTo>
                  <a:lnTo>
                    <a:pt x="1304" y="969"/>
                  </a:lnTo>
                  <a:lnTo>
                    <a:pt x="1301" y="976"/>
                  </a:lnTo>
                  <a:lnTo>
                    <a:pt x="1298" y="985"/>
                  </a:lnTo>
                  <a:lnTo>
                    <a:pt x="1296" y="988"/>
                  </a:lnTo>
                  <a:lnTo>
                    <a:pt x="1295" y="990"/>
                  </a:lnTo>
                  <a:lnTo>
                    <a:pt x="1289" y="994"/>
                  </a:lnTo>
                  <a:lnTo>
                    <a:pt x="1282" y="1003"/>
                  </a:lnTo>
                  <a:lnTo>
                    <a:pt x="1274" y="1013"/>
                  </a:lnTo>
                  <a:lnTo>
                    <a:pt x="1271" y="1019"/>
                  </a:lnTo>
                  <a:lnTo>
                    <a:pt x="1268" y="1022"/>
                  </a:lnTo>
                  <a:lnTo>
                    <a:pt x="1267" y="1025"/>
                  </a:lnTo>
                  <a:lnTo>
                    <a:pt x="1265" y="1027"/>
                  </a:lnTo>
                  <a:lnTo>
                    <a:pt x="1262" y="1027"/>
                  </a:lnTo>
                  <a:lnTo>
                    <a:pt x="1262" y="1039"/>
                  </a:lnTo>
                  <a:lnTo>
                    <a:pt x="1264" y="1039"/>
                  </a:lnTo>
                  <a:lnTo>
                    <a:pt x="1268" y="1043"/>
                  </a:lnTo>
                  <a:lnTo>
                    <a:pt x="1273" y="1045"/>
                  </a:lnTo>
                  <a:lnTo>
                    <a:pt x="1276" y="1047"/>
                  </a:lnTo>
                  <a:lnTo>
                    <a:pt x="1280" y="1050"/>
                  </a:lnTo>
                  <a:lnTo>
                    <a:pt x="1285" y="1055"/>
                  </a:lnTo>
                  <a:lnTo>
                    <a:pt x="1286" y="1062"/>
                  </a:lnTo>
                  <a:lnTo>
                    <a:pt x="1289" y="1076"/>
                  </a:lnTo>
                  <a:lnTo>
                    <a:pt x="1293" y="1089"/>
                  </a:lnTo>
                  <a:lnTo>
                    <a:pt x="1298" y="1098"/>
                  </a:lnTo>
                  <a:lnTo>
                    <a:pt x="1299" y="1099"/>
                  </a:lnTo>
                  <a:lnTo>
                    <a:pt x="1308" y="1105"/>
                  </a:lnTo>
                  <a:lnTo>
                    <a:pt x="1320" y="1115"/>
                  </a:lnTo>
                  <a:lnTo>
                    <a:pt x="1329" y="1130"/>
                  </a:lnTo>
                  <a:lnTo>
                    <a:pt x="1333" y="1147"/>
                  </a:lnTo>
                  <a:lnTo>
                    <a:pt x="1333" y="1148"/>
                  </a:lnTo>
                  <a:lnTo>
                    <a:pt x="1332" y="1148"/>
                  </a:lnTo>
                  <a:lnTo>
                    <a:pt x="1332" y="1150"/>
                  </a:lnTo>
                  <a:lnTo>
                    <a:pt x="1330" y="1163"/>
                  </a:lnTo>
                  <a:lnTo>
                    <a:pt x="1327" y="1173"/>
                  </a:lnTo>
                  <a:lnTo>
                    <a:pt x="1324" y="1179"/>
                  </a:lnTo>
                  <a:lnTo>
                    <a:pt x="1323" y="1181"/>
                  </a:lnTo>
                  <a:lnTo>
                    <a:pt x="1311" y="1172"/>
                  </a:lnTo>
                  <a:lnTo>
                    <a:pt x="1311" y="1184"/>
                  </a:lnTo>
                  <a:lnTo>
                    <a:pt x="1310" y="1194"/>
                  </a:lnTo>
                  <a:lnTo>
                    <a:pt x="1305" y="1200"/>
                  </a:lnTo>
                  <a:lnTo>
                    <a:pt x="1295" y="1201"/>
                  </a:lnTo>
                  <a:lnTo>
                    <a:pt x="1282" y="1201"/>
                  </a:lnTo>
                  <a:lnTo>
                    <a:pt x="1282" y="1200"/>
                  </a:lnTo>
                  <a:lnTo>
                    <a:pt x="1280" y="1198"/>
                  </a:lnTo>
                  <a:lnTo>
                    <a:pt x="1279" y="1195"/>
                  </a:lnTo>
                  <a:lnTo>
                    <a:pt x="1276" y="1192"/>
                  </a:lnTo>
                  <a:lnTo>
                    <a:pt x="1274" y="1189"/>
                  </a:lnTo>
                  <a:lnTo>
                    <a:pt x="1268" y="1186"/>
                  </a:lnTo>
                  <a:lnTo>
                    <a:pt x="1265" y="1186"/>
                  </a:lnTo>
                  <a:lnTo>
                    <a:pt x="1261" y="1189"/>
                  </a:lnTo>
                  <a:lnTo>
                    <a:pt x="1250" y="1200"/>
                  </a:lnTo>
                  <a:lnTo>
                    <a:pt x="1242" y="1201"/>
                  </a:lnTo>
                  <a:lnTo>
                    <a:pt x="1240" y="1203"/>
                  </a:lnTo>
                  <a:lnTo>
                    <a:pt x="1219" y="1203"/>
                  </a:lnTo>
                  <a:lnTo>
                    <a:pt x="1219" y="1209"/>
                  </a:lnTo>
                  <a:lnTo>
                    <a:pt x="1218" y="1212"/>
                  </a:lnTo>
                  <a:lnTo>
                    <a:pt x="1197" y="1212"/>
                  </a:lnTo>
                  <a:lnTo>
                    <a:pt x="1175" y="1234"/>
                  </a:lnTo>
                  <a:lnTo>
                    <a:pt x="1171" y="1229"/>
                  </a:lnTo>
                  <a:lnTo>
                    <a:pt x="1168" y="1228"/>
                  </a:lnTo>
                  <a:lnTo>
                    <a:pt x="1163" y="1225"/>
                  </a:lnTo>
                  <a:lnTo>
                    <a:pt x="1159" y="1223"/>
                  </a:lnTo>
                  <a:lnTo>
                    <a:pt x="1145" y="1223"/>
                  </a:lnTo>
                  <a:lnTo>
                    <a:pt x="1140" y="1222"/>
                  </a:lnTo>
                  <a:lnTo>
                    <a:pt x="1131" y="1219"/>
                  </a:lnTo>
                  <a:lnTo>
                    <a:pt x="1111" y="1218"/>
                  </a:lnTo>
                  <a:lnTo>
                    <a:pt x="1101" y="1218"/>
                  </a:lnTo>
                  <a:lnTo>
                    <a:pt x="1097" y="1222"/>
                  </a:lnTo>
                  <a:lnTo>
                    <a:pt x="1095" y="1225"/>
                  </a:lnTo>
                  <a:lnTo>
                    <a:pt x="1089" y="1231"/>
                  </a:lnTo>
                  <a:lnTo>
                    <a:pt x="1088" y="1235"/>
                  </a:lnTo>
                  <a:lnTo>
                    <a:pt x="1088" y="1247"/>
                  </a:lnTo>
                  <a:lnTo>
                    <a:pt x="1085" y="1254"/>
                  </a:lnTo>
                  <a:lnTo>
                    <a:pt x="1082" y="1260"/>
                  </a:lnTo>
                  <a:lnTo>
                    <a:pt x="1077" y="1262"/>
                  </a:lnTo>
                  <a:lnTo>
                    <a:pt x="1071" y="1259"/>
                  </a:lnTo>
                  <a:lnTo>
                    <a:pt x="1064" y="1259"/>
                  </a:lnTo>
                  <a:lnTo>
                    <a:pt x="1064" y="1260"/>
                  </a:lnTo>
                  <a:lnTo>
                    <a:pt x="1066" y="1263"/>
                  </a:lnTo>
                  <a:lnTo>
                    <a:pt x="1069" y="1266"/>
                  </a:lnTo>
                  <a:lnTo>
                    <a:pt x="1071" y="1271"/>
                  </a:lnTo>
                  <a:lnTo>
                    <a:pt x="1073" y="1274"/>
                  </a:lnTo>
                  <a:lnTo>
                    <a:pt x="1073" y="1281"/>
                  </a:lnTo>
                  <a:lnTo>
                    <a:pt x="1070" y="1286"/>
                  </a:lnTo>
                  <a:lnTo>
                    <a:pt x="1069" y="1289"/>
                  </a:lnTo>
                  <a:lnTo>
                    <a:pt x="1069" y="1294"/>
                  </a:lnTo>
                  <a:lnTo>
                    <a:pt x="1067" y="1297"/>
                  </a:lnTo>
                  <a:lnTo>
                    <a:pt x="1066" y="1299"/>
                  </a:lnTo>
                  <a:lnTo>
                    <a:pt x="1064" y="1302"/>
                  </a:lnTo>
                  <a:lnTo>
                    <a:pt x="1057" y="1309"/>
                  </a:lnTo>
                  <a:lnTo>
                    <a:pt x="1055" y="1314"/>
                  </a:lnTo>
                  <a:lnTo>
                    <a:pt x="1055" y="1321"/>
                  </a:lnTo>
                  <a:lnTo>
                    <a:pt x="1052" y="1324"/>
                  </a:lnTo>
                  <a:lnTo>
                    <a:pt x="1046" y="1324"/>
                  </a:lnTo>
                  <a:lnTo>
                    <a:pt x="1042" y="1320"/>
                  </a:lnTo>
                  <a:lnTo>
                    <a:pt x="1040" y="1317"/>
                  </a:lnTo>
                  <a:lnTo>
                    <a:pt x="1040" y="1314"/>
                  </a:lnTo>
                  <a:lnTo>
                    <a:pt x="1039" y="1312"/>
                  </a:lnTo>
                  <a:lnTo>
                    <a:pt x="1039" y="1311"/>
                  </a:lnTo>
                  <a:lnTo>
                    <a:pt x="1036" y="1312"/>
                  </a:lnTo>
                  <a:lnTo>
                    <a:pt x="1030" y="1317"/>
                  </a:lnTo>
                  <a:lnTo>
                    <a:pt x="1023" y="1321"/>
                  </a:lnTo>
                  <a:lnTo>
                    <a:pt x="1015" y="1324"/>
                  </a:lnTo>
                  <a:lnTo>
                    <a:pt x="1009" y="1325"/>
                  </a:lnTo>
                  <a:lnTo>
                    <a:pt x="1005" y="1324"/>
                  </a:lnTo>
                  <a:lnTo>
                    <a:pt x="1000" y="1324"/>
                  </a:lnTo>
                  <a:lnTo>
                    <a:pt x="996" y="1323"/>
                  </a:lnTo>
                  <a:lnTo>
                    <a:pt x="995" y="1321"/>
                  </a:lnTo>
                  <a:lnTo>
                    <a:pt x="993" y="1321"/>
                  </a:lnTo>
                  <a:lnTo>
                    <a:pt x="992" y="1324"/>
                  </a:lnTo>
                  <a:lnTo>
                    <a:pt x="990" y="1325"/>
                  </a:lnTo>
                  <a:lnTo>
                    <a:pt x="987" y="1327"/>
                  </a:lnTo>
                  <a:lnTo>
                    <a:pt x="984" y="1330"/>
                  </a:lnTo>
                  <a:lnTo>
                    <a:pt x="977" y="1330"/>
                  </a:lnTo>
                  <a:lnTo>
                    <a:pt x="965" y="1336"/>
                  </a:lnTo>
                  <a:lnTo>
                    <a:pt x="962" y="1328"/>
                  </a:lnTo>
                  <a:lnTo>
                    <a:pt x="956" y="1336"/>
                  </a:lnTo>
                  <a:lnTo>
                    <a:pt x="938" y="1328"/>
                  </a:lnTo>
                  <a:lnTo>
                    <a:pt x="935" y="1331"/>
                  </a:lnTo>
                  <a:lnTo>
                    <a:pt x="929" y="1334"/>
                  </a:lnTo>
                  <a:lnTo>
                    <a:pt x="913" y="1334"/>
                  </a:lnTo>
                  <a:lnTo>
                    <a:pt x="904" y="1333"/>
                  </a:lnTo>
                  <a:lnTo>
                    <a:pt x="900" y="1328"/>
                  </a:lnTo>
                  <a:lnTo>
                    <a:pt x="898" y="1325"/>
                  </a:lnTo>
                  <a:lnTo>
                    <a:pt x="895" y="1324"/>
                  </a:lnTo>
                  <a:lnTo>
                    <a:pt x="891" y="1324"/>
                  </a:lnTo>
                  <a:lnTo>
                    <a:pt x="885" y="1330"/>
                  </a:lnTo>
                  <a:lnTo>
                    <a:pt x="882" y="1331"/>
                  </a:lnTo>
                  <a:lnTo>
                    <a:pt x="881" y="1333"/>
                  </a:lnTo>
                  <a:lnTo>
                    <a:pt x="870" y="1315"/>
                  </a:lnTo>
                  <a:lnTo>
                    <a:pt x="867" y="1315"/>
                  </a:lnTo>
                  <a:lnTo>
                    <a:pt x="863" y="1314"/>
                  </a:lnTo>
                  <a:lnTo>
                    <a:pt x="860" y="1314"/>
                  </a:lnTo>
                  <a:lnTo>
                    <a:pt x="855" y="1312"/>
                  </a:lnTo>
                  <a:lnTo>
                    <a:pt x="853" y="1311"/>
                  </a:lnTo>
                  <a:lnTo>
                    <a:pt x="850" y="1311"/>
                  </a:lnTo>
                  <a:lnTo>
                    <a:pt x="850" y="1309"/>
                  </a:lnTo>
                  <a:lnTo>
                    <a:pt x="851" y="1308"/>
                  </a:lnTo>
                  <a:lnTo>
                    <a:pt x="851" y="1303"/>
                  </a:lnTo>
                  <a:lnTo>
                    <a:pt x="850" y="1302"/>
                  </a:lnTo>
                  <a:lnTo>
                    <a:pt x="845" y="1302"/>
                  </a:lnTo>
                  <a:lnTo>
                    <a:pt x="841" y="1303"/>
                  </a:lnTo>
                  <a:lnTo>
                    <a:pt x="839" y="1305"/>
                  </a:lnTo>
                  <a:lnTo>
                    <a:pt x="836" y="1305"/>
                  </a:lnTo>
                  <a:lnTo>
                    <a:pt x="836" y="1303"/>
                  </a:lnTo>
                  <a:lnTo>
                    <a:pt x="835" y="1302"/>
                  </a:lnTo>
                  <a:lnTo>
                    <a:pt x="833" y="1299"/>
                  </a:lnTo>
                  <a:lnTo>
                    <a:pt x="830" y="1296"/>
                  </a:lnTo>
                  <a:lnTo>
                    <a:pt x="829" y="1293"/>
                  </a:lnTo>
                  <a:lnTo>
                    <a:pt x="827" y="1291"/>
                  </a:lnTo>
                  <a:lnTo>
                    <a:pt x="826" y="1289"/>
                  </a:lnTo>
                  <a:lnTo>
                    <a:pt x="805" y="1299"/>
                  </a:lnTo>
                  <a:lnTo>
                    <a:pt x="798" y="1299"/>
                  </a:lnTo>
                  <a:lnTo>
                    <a:pt x="798" y="1305"/>
                  </a:lnTo>
                  <a:lnTo>
                    <a:pt x="795" y="1311"/>
                  </a:lnTo>
                  <a:lnTo>
                    <a:pt x="786" y="1320"/>
                  </a:lnTo>
                  <a:lnTo>
                    <a:pt x="783" y="1321"/>
                  </a:lnTo>
                  <a:lnTo>
                    <a:pt x="779" y="1323"/>
                  </a:lnTo>
                  <a:lnTo>
                    <a:pt x="768" y="1325"/>
                  </a:lnTo>
                  <a:lnTo>
                    <a:pt x="759" y="1324"/>
                  </a:lnTo>
                  <a:lnTo>
                    <a:pt x="753" y="1321"/>
                  </a:lnTo>
                  <a:lnTo>
                    <a:pt x="753" y="1320"/>
                  </a:lnTo>
                  <a:lnTo>
                    <a:pt x="752" y="1318"/>
                  </a:lnTo>
                  <a:lnTo>
                    <a:pt x="752" y="1312"/>
                  </a:lnTo>
                  <a:lnTo>
                    <a:pt x="750" y="1308"/>
                  </a:lnTo>
                  <a:lnTo>
                    <a:pt x="749" y="1306"/>
                  </a:lnTo>
                  <a:lnTo>
                    <a:pt x="747" y="1303"/>
                  </a:lnTo>
                  <a:lnTo>
                    <a:pt x="745" y="1306"/>
                  </a:lnTo>
                  <a:lnTo>
                    <a:pt x="740" y="1300"/>
                  </a:lnTo>
                  <a:lnTo>
                    <a:pt x="743" y="1297"/>
                  </a:lnTo>
                  <a:lnTo>
                    <a:pt x="743" y="1296"/>
                  </a:lnTo>
                  <a:lnTo>
                    <a:pt x="750" y="1286"/>
                  </a:lnTo>
                  <a:lnTo>
                    <a:pt x="750" y="1284"/>
                  </a:lnTo>
                  <a:lnTo>
                    <a:pt x="742" y="1266"/>
                  </a:lnTo>
                  <a:lnTo>
                    <a:pt x="747" y="1268"/>
                  </a:lnTo>
                  <a:lnTo>
                    <a:pt x="747" y="1265"/>
                  </a:lnTo>
                  <a:lnTo>
                    <a:pt x="749" y="1259"/>
                  </a:lnTo>
                  <a:lnTo>
                    <a:pt x="749" y="1252"/>
                  </a:lnTo>
                  <a:lnTo>
                    <a:pt x="747" y="1244"/>
                  </a:lnTo>
                  <a:lnTo>
                    <a:pt x="746" y="1238"/>
                  </a:lnTo>
                  <a:lnTo>
                    <a:pt x="743" y="1234"/>
                  </a:lnTo>
                  <a:lnTo>
                    <a:pt x="691" y="1234"/>
                  </a:lnTo>
                  <a:lnTo>
                    <a:pt x="691" y="1185"/>
                  </a:lnTo>
                  <a:lnTo>
                    <a:pt x="700" y="1179"/>
                  </a:lnTo>
                  <a:lnTo>
                    <a:pt x="711" y="1172"/>
                  </a:lnTo>
                  <a:lnTo>
                    <a:pt x="721" y="1163"/>
                  </a:lnTo>
                  <a:lnTo>
                    <a:pt x="730" y="1157"/>
                  </a:lnTo>
                  <a:lnTo>
                    <a:pt x="736" y="1152"/>
                  </a:lnTo>
                  <a:lnTo>
                    <a:pt x="739" y="1150"/>
                  </a:lnTo>
                  <a:lnTo>
                    <a:pt x="743" y="1136"/>
                  </a:lnTo>
                  <a:lnTo>
                    <a:pt x="743" y="1133"/>
                  </a:lnTo>
                  <a:lnTo>
                    <a:pt x="733" y="1121"/>
                  </a:lnTo>
                  <a:lnTo>
                    <a:pt x="734" y="1114"/>
                  </a:lnTo>
                  <a:lnTo>
                    <a:pt x="730" y="1111"/>
                  </a:lnTo>
                  <a:lnTo>
                    <a:pt x="730" y="1079"/>
                  </a:lnTo>
                  <a:lnTo>
                    <a:pt x="724" y="1070"/>
                  </a:lnTo>
                  <a:lnTo>
                    <a:pt x="719" y="1061"/>
                  </a:lnTo>
                  <a:lnTo>
                    <a:pt x="718" y="1055"/>
                  </a:lnTo>
                  <a:lnTo>
                    <a:pt x="718" y="1052"/>
                  </a:lnTo>
                  <a:lnTo>
                    <a:pt x="721" y="1052"/>
                  </a:lnTo>
                  <a:lnTo>
                    <a:pt x="722" y="1050"/>
                  </a:lnTo>
                  <a:lnTo>
                    <a:pt x="725" y="1049"/>
                  </a:lnTo>
                  <a:lnTo>
                    <a:pt x="727" y="1046"/>
                  </a:lnTo>
                  <a:lnTo>
                    <a:pt x="727" y="1043"/>
                  </a:lnTo>
                  <a:lnTo>
                    <a:pt x="725" y="1042"/>
                  </a:lnTo>
                  <a:lnTo>
                    <a:pt x="724" y="1039"/>
                  </a:lnTo>
                  <a:lnTo>
                    <a:pt x="722" y="1037"/>
                  </a:lnTo>
                  <a:lnTo>
                    <a:pt x="719" y="1036"/>
                  </a:lnTo>
                  <a:lnTo>
                    <a:pt x="718" y="1037"/>
                  </a:lnTo>
                  <a:lnTo>
                    <a:pt x="716" y="1037"/>
                  </a:lnTo>
                  <a:lnTo>
                    <a:pt x="716" y="1034"/>
                  </a:lnTo>
                  <a:lnTo>
                    <a:pt x="713" y="1033"/>
                  </a:lnTo>
                  <a:lnTo>
                    <a:pt x="712" y="1033"/>
                  </a:lnTo>
                  <a:lnTo>
                    <a:pt x="711" y="1031"/>
                  </a:lnTo>
                  <a:lnTo>
                    <a:pt x="711" y="1039"/>
                  </a:lnTo>
                  <a:lnTo>
                    <a:pt x="709" y="1040"/>
                  </a:lnTo>
                  <a:lnTo>
                    <a:pt x="708" y="1040"/>
                  </a:lnTo>
                  <a:lnTo>
                    <a:pt x="705" y="1042"/>
                  </a:lnTo>
                  <a:lnTo>
                    <a:pt x="685" y="1042"/>
                  </a:lnTo>
                  <a:lnTo>
                    <a:pt x="685" y="1034"/>
                  </a:lnTo>
                  <a:lnTo>
                    <a:pt x="684" y="1031"/>
                  </a:lnTo>
                  <a:lnTo>
                    <a:pt x="684" y="1027"/>
                  </a:lnTo>
                  <a:lnTo>
                    <a:pt x="660" y="1027"/>
                  </a:lnTo>
                  <a:lnTo>
                    <a:pt x="660" y="1022"/>
                  </a:lnTo>
                  <a:lnTo>
                    <a:pt x="657" y="1016"/>
                  </a:lnTo>
                  <a:lnTo>
                    <a:pt x="656" y="1015"/>
                  </a:lnTo>
                  <a:lnTo>
                    <a:pt x="654" y="1015"/>
                  </a:lnTo>
                  <a:lnTo>
                    <a:pt x="653" y="1013"/>
                  </a:lnTo>
                  <a:lnTo>
                    <a:pt x="653" y="1010"/>
                  </a:lnTo>
                  <a:lnTo>
                    <a:pt x="651" y="1009"/>
                  </a:lnTo>
                  <a:lnTo>
                    <a:pt x="650" y="1006"/>
                  </a:lnTo>
                  <a:lnTo>
                    <a:pt x="648" y="1005"/>
                  </a:lnTo>
                  <a:lnTo>
                    <a:pt x="641" y="1005"/>
                  </a:lnTo>
                  <a:lnTo>
                    <a:pt x="638" y="1006"/>
                  </a:lnTo>
                  <a:lnTo>
                    <a:pt x="634" y="1010"/>
                  </a:lnTo>
                  <a:lnTo>
                    <a:pt x="622" y="1010"/>
                  </a:lnTo>
                  <a:lnTo>
                    <a:pt x="613" y="1006"/>
                  </a:lnTo>
                  <a:lnTo>
                    <a:pt x="611" y="1003"/>
                  </a:lnTo>
                  <a:lnTo>
                    <a:pt x="611" y="1000"/>
                  </a:lnTo>
                  <a:lnTo>
                    <a:pt x="610" y="999"/>
                  </a:lnTo>
                  <a:lnTo>
                    <a:pt x="610" y="993"/>
                  </a:lnTo>
                  <a:lnTo>
                    <a:pt x="608" y="990"/>
                  </a:lnTo>
                  <a:lnTo>
                    <a:pt x="603" y="990"/>
                  </a:lnTo>
                  <a:lnTo>
                    <a:pt x="600" y="991"/>
                  </a:lnTo>
                  <a:lnTo>
                    <a:pt x="591" y="991"/>
                  </a:lnTo>
                  <a:lnTo>
                    <a:pt x="591" y="987"/>
                  </a:lnTo>
                  <a:lnTo>
                    <a:pt x="582" y="987"/>
                  </a:lnTo>
                  <a:lnTo>
                    <a:pt x="579" y="985"/>
                  </a:lnTo>
                  <a:lnTo>
                    <a:pt x="577" y="982"/>
                  </a:lnTo>
                  <a:lnTo>
                    <a:pt x="574" y="981"/>
                  </a:lnTo>
                  <a:lnTo>
                    <a:pt x="571" y="978"/>
                  </a:lnTo>
                  <a:lnTo>
                    <a:pt x="570" y="975"/>
                  </a:lnTo>
                  <a:lnTo>
                    <a:pt x="567" y="974"/>
                  </a:lnTo>
                  <a:lnTo>
                    <a:pt x="563" y="972"/>
                  </a:lnTo>
                  <a:lnTo>
                    <a:pt x="563" y="975"/>
                  </a:lnTo>
                  <a:lnTo>
                    <a:pt x="558" y="972"/>
                  </a:lnTo>
                  <a:lnTo>
                    <a:pt x="551" y="969"/>
                  </a:lnTo>
                  <a:lnTo>
                    <a:pt x="543" y="965"/>
                  </a:lnTo>
                  <a:lnTo>
                    <a:pt x="537" y="963"/>
                  </a:lnTo>
                  <a:lnTo>
                    <a:pt x="536" y="963"/>
                  </a:lnTo>
                  <a:lnTo>
                    <a:pt x="534" y="966"/>
                  </a:lnTo>
                  <a:lnTo>
                    <a:pt x="533" y="968"/>
                  </a:lnTo>
                  <a:lnTo>
                    <a:pt x="532" y="971"/>
                  </a:lnTo>
                  <a:lnTo>
                    <a:pt x="530" y="972"/>
                  </a:lnTo>
                  <a:lnTo>
                    <a:pt x="529" y="975"/>
                  </a:lnTo>
                  <a:lnTo>
                    <a:pt x="526" y="975"/>
                  </a:lnTo>
                  <a:lnTo>
                    <a:pt x="526" y="976"/>
                  </a:lnTo>
                  <a:lnTo>
                    <a:pt x="524" y="976"/>
                  </a:lnTo>
                  <a:lnTo>
                    <a:pt x="521" y="979"/>
                  </a:lnTo>
                  <a:lnTo>
                    <a:pt x="520" y="982"/>
                  </a:lnTo>
                  <a:lnTo>
                    <a:pt x="505" y="984"/>
                  </a:lnTo>
                  <a:lnTo>
                    <a:pt x="496" y="982"/>
                  </a:lnTo>
                  <a:lnTo>
                    <a:pt x="493" y="981"/>
                  </a:lnTo>
                  <a:lnTo>
                    <a:pt x="493" y="979"/>
                  </a:lnTo>
                  <a:lnTo>
                    <a:pt x="492" y="978"/>
                  </a:lnTo>
                  <a:lnTo>
                    <a:pt x="492" y="975"/>
                  </a:lnTo>
                  <a:lnTo>
                    <a:pt x="490" y="974"/>
                  </a:lnTo>
                  <a:lnTo>
                    <a:pt x="487" y="972"/>
                  </a:lnTo>
                  <a:lnTo>
                    <a:pt x="481" y="971"/>
                  </a:lnTo>
                  <a:lnTo>
                    <a:pt x="475" y="968"/>
                  </a:lnTo>
                  <a:lnTo>
                    <a:pt x="471" y="963"/>
                  </a:lnTo>
                  <a:lnTo>
                    <a:pt x="468" y="963"/>
                  </a:lnTo>
                  <a:lnTo>
                    <a:pt x="459" y="962"/>
                  </a:lnTo>
                  <a:lnTo>
                    <a:pt x="446" y="962"/>
                  </a:lnTo>
                  <a:lnTo>
                    <a:pt x="444" y="959"/>
                  </a:lnTo>
                  <a:lnTo>
                    <a:pt x="441" y="957"/>
                  </a:lnTo>
                  <a:lnTo>
                    <a:pt x="435" y="951"/>
                  </a:lnTo>
                  <a:lnTo>
                    <a:pt x="432" y="950"/>
                  </a:lnTo>
                  <a:lnTo>
                    <a:pt x="429" y="947"/>
                  </a:lnTo>
                  <a:lnTo>
                    <a:pt x="422" y="947"/>
                  </a:lnTo>
                  <a:lnTo>
                    <a:pt x="421" y="944"/>
                  </a:lnTo>
                  <a:lnTo>
                    <a:pt x="419" y="942"/>
                  </a:lnTo>
                  <a:lnTo>
                    <a:pt x="416" y="938"/>
                  </a:lnTo>
                  <a:lnTo>
                    <a:pt x="415" y="935"/>
                  </a:lnTo>
                  <a:lnTo>
                    <a:pt x="412" y="932"/>
                  </a:lnTo>
                  <a:lnTo>
                    <a:pt x="409" y="926"/>
                  </a:lnTo>
                  <a:lnTo>
                    <a:pt x="403" y="920"/>
                  </a:lnTo>
                  <a:lnTo>
                    <a:pt x="398" y="917"/>
                  </a:lnTo>
                  <a:lnTo>
                    <a:pt x="395" y="916"/>
                  </a:lnTo>
                  <a:lnTo>
                    <a:pt x="391" y="911"/>
                  </a:lnTo>
                  <a:lnTo>
                    <a:pt x="389" y="911"/>
                  </a:lnTo>
                  <a:lnTo>
                    <a:pt x="389" y="910"/>
                  </a:lnTo>
                  <a:lnTo>
                    <a:pt x="388" y="908"/>
                  </a:lnTo>
                  <a:lnTo>
                    <a:pt x="385" y="900"/>
                  </a:lnTo>
                  <a:lnTo>
                    <a:pt x="381" y="891"/>
                  </a:lnTo>
                  <a:lnTo>
                    <a:pt x="378" y="888"/>
                  </a:lnTo>
                  <a:lnTo>
                    <a:pt x="376" y="883"/>
                  </a:lnTo>
                  <a:lnTo>
                    <a:pt x="373" y="880"/>
                  </a:lnTo>
                  <a:lnTo>
                    <a:pt x="370" y="876"/>
                  </a:lnTo>
                  <a:lnTo>
                    <a:pt x="367" y="874"/>
                  </a:lnTo>
                  <a:lnTo>
                    <a:pt x="366" y="871"/>
                  </a:lnTo>
                  <a:lnTo>
                    <a:pt x="373" y="864"/>
                  </a:lnTo>
                  <a:lnTo>
                    <a:pt x="376" y="855"/>
                  </a:lnTo>
                  <a:lnTo>
                    <a:pt x="378" y="852"/>
                  </a:lnTo>
                  <a:lnTo>
                    <a:pt x="378" y="848"/>
                  </a:lnTo>
                  <a:lnTo>
                    <a:pt x="379" y="848"/>
                  </a:lnTo>
                  <a:lnTo>
                    <a:pt x="384" y="843"/>
                  </a:lnTo>
                  <a:lnTo>
                    <a:pt x="387" y="842"/>
                  </a:lnTo>
                  <a:lnTo>
                    <a:pt x="392" y="836"/>
                  </a:lnTo>
                  <a:lnTo>
                    <a:pt x="392" y="835"/>
                  </a:lnTo>
                  <a:lnTo>
                    <a:pt x="389" y="833"/>
                  </a:lnTo>
                  <a:lnTo>
                    <a:pt x="388" y="830"/>
                  </a:lnTo>
                  <a:lnTo>
                    <a:pt x="385" y="829"/>
                  </a:lnTo>
                  <a:lnTo>
                    <a:pt x="381" y="826"/>
                  </a:lnTo>
                  <a:lnTo>
                    <a:pt x="379" y="824"/>
                  </a:lnTo>
                  <a:lnTo>
                    <a:pt x="376" y="823"/>
                  </a:lnTo>
                  <a:lnTo>
                    <a:pt x="378" y="818"/>
                  </a:lnTo>
                  <a:lnTo>
                    <a:pt x="379" y="809"/>
                  </a:lnTo>
                  <a:lnTo>
                    <a:pt x="382" y="798"/>
                  </a:lnTo>
                  <a:lnTo>
                    <a:pt x="385" y="789"/>
                  </a:lnTo>
                  <a:lnTo>
                    <a:pt x="388" y="781"/>
                  </a:lnTo>
                  <a:lnTo>
                    <a:pt x="397" y="764"/>
                  </a:lnTo>
                  <a:lnTo>
                    <a:pt x="388" y="752"/>
                  </a:lnTo>
                  <a:lnTo>
                    <a:pt x="395" y="743"/>
                  </a:lnTo>
                  <a:lnTo>
                    <a:pt x="391" y="737"/>
                  </a:lnTo>
                  <a:lnTo>
                    <a:pt x="394" y="732"/>
                  </a:lnTo>
                  <a:lnTo>
                    <a:pt x="394" y="725"/>
                  </a:lnTo>
                  <a:lnTo>
                    <a:pt x="388" y="724"/>
                  </a:lnTo>
                  <a:lnTo>
                    <a:pt x="388" y="719"/>
                  </a:lnTo>
                  <a:lnTo>
                    <a:pt x="389" y="716"/>
                  </a:lnTo>
                  <a:lnTo>
                    <a:pt x="389" y="712"/>
                  </a:lnTo>
                  <a:lnTo>
                    <a:pt x="392" y="703"/>
                  </a:lnTo>
                  <a:lnTo>
                    <a:pt x="392" y="701"/>
                  </a:lnTo>
                  <a:lnTo>
                    <a:pt x="395" y="700"/>
                  </a:lnTo>
                  <a:lnTo>
                    <a:pt x="398" y="697"/>
                  </a:lnTo>
                  <a:lnTo>
                    <a:pt x="398" y="694"/>
                  </a:lnTo>
                  <a:lnTo>
                    <a:pt x="400" y="693"/>
                  </a:lnTo>
                  <a:lnTo>
                    <a:pt x="400" y="687"/>
                  </a:lnTo>
                  <a:lnTo>
                    <a:pt x="398" y="682"/>
                  </a:lnTo>
                  <a:lnTo>
                    <a:pt x="397" y="681"/>
                  </a:lnTo>
                  <a:lnTo>
                    <a:pt x="395" y="678"/>
                  </a:lnTo>
                  <a:lnTo>
                    <a:pt x="400" y="672"/>
                  </a:lnTo>
                  <a:lnTo>
                    <a:pt x="378" y="672"/>
                  </a:lnTo>
                  <a:lnTo>
                    <a:pt x="379" y="670"/>
                  </a:lnTo>
                  <a:lnTo>
                    <a:pt x="379" y="666"/>
                  </a:lnTo>
                  <a:lnTo>
                    <a:pt x="378" y="664"/>
                  </a:lnTo>
                  <a:lnTo>
                    <a:pt x="378" y="662"/>
                  </a:lnTo>
                  <a:lnTo>
                    <a:pt x="376" y="660"/>
                  </a:lnTo>
                  <a:lnTo>
                    <a:pt x="375" y="657"/>
                  </a:lnTo>
                  <a:lnTo>
                    <a:pt x="366" y="657"/>
                  </a:lnTo>
                  <a:lnTo>
                    <a:pt x="361" y="669"/>
                  </a:lnTo>
                  <a:lnTo>
                    <a:pt x="354" y="669"/>
                  </a:lnTo>
                  <a:lnTo>
                    <a:pt x="351" y="670"/>
                  </a:lnTo>
                  <a:lnTo>
                    <a:pt x="347" y="670"/>
                  </a:lnTo>
                  <a:lnTo>
                    <a:pt x="344" y="667"/>
                  </a:lnTo>
                  <a:lnTo>
                    <a:pt x="342" y="664"/>
                  </a:lnTo>
                  <a:lnTo>
                    <a:pt x="336" y="659"/>
                  </a:lnTo>
                  <a:lnTo>
                    <a:pt x="335" y="656"/>
                  </a:lnTo>
                  <a:lnTo>
                    <a:pt x="332" y="654"/>
                  </a:lnTo>
                  <a:lnTo>
                    <a:pt x="332" y="651"/>
                  </a:lnTo>
                  <a:lnTo>
                    <a:pt x="333" y="647"/>
                  </a:lnTo>
                  <a:lnTo>
                    <a:pt x="335" y="644"/>
                  </a:lnTo>
                  <a:lnTo>
                    <a:pt x="335" y="639"/>
                  </a:lnTo>
                  <a:lnTo>
                    <a:pt x="336" y="635"/>
                  </a:lnTo>
                  <a:lnTo>
                    <a:pt x="338" y="633"/>
                  </a:lnTo>
                  <a:lnTo>
                    <a:pt x="338" y="632"/>
                  </a:lnTo>
                  <a:lnTo>
                    <a:pt x="344" y="623"/>
                  </a:lnTo>
                  <a:lnTo>
                    <a:pt x="339" y="591"/>
                  </a:lnTo>
                  <a:lnTo>
                    <a:pt x="342" y="592"/>
                  </a:lnTo>
                  <a:lnTo>
                    <a:pt x="344" y="593"/>
                  </a:lnTo>
                  <a:lnTo>
                    <a:pt x="347" y="595"/>
                  </a:lnTo>
                  <a:lnTo>
                    <a:pt x="350" y="595"/>
                  </a:lnTo>
                  <a:lnTo>
                    <a:pt x="353" y="596"/>
                  </a:lnTo>
                  <a:lnTo>
                    <a:pt x="357" y="595"/>
                  </a:lnTo>
                  <a:lnTo>
                    <a:pt x="361" y="591"/>
                  </a:lnTo>
                  <a:lnTo>
                    <a:pt x="366" y="585"/>
                  </a:lnTo>
                  <a:lnTo>
                    <a:pt x="367" y="574"/>
                  </a:lnTo>
                  <a:lnTo>
                    <a:pt x="363" y="564"/>
                  </a:lnTo>
                  <a:lnTo>
                    <a:pt x="354" y="548"/>
                  </a:lnTo>
                  <a:lnTo>
                    <a:pt x="350" y="536"/>
                  </a:lnTo>
                  <a:lnTo>
                    <a:pt x="350" y="530"/>
                  </a:lnTo>
                  <a:lnTo>
                    <a:pt x="351" y="527"/>
                  </a:lnTo>
                  <a:lnTo>
                    <a:pt x="353" y="522"/>
                  </a:lnTo>
                  <a:lnTo>
                    <a:pt x="355" y="521"/>
                  </a:lnTo>
                  <a:lnTo>
                    <a:pt x="357" y="518"/>
                  </a:lnTo>
                  <a:lnTo>
                    <a:pt x="355" y="515"/>
                  </a:lnTo>
                  <a:lnTo>
                    <a:pt x="354" y="514"/>
                  </a:lnTo>
                  <a:lnTo>
                    <a:pt x="353" y="511"/>
                  </a:lnTo>
                  <a:lnTo>
                    <a:pt x="353" y="509"/>
                  </a:lnTo>
                  <a:lnTo>
                    <a:pt x="354" y="506"/>
                  </a:lnTo>
                  <a:lnTo>
                    <a:pt x="354" y="503"/>
                  </a:lnTo>
                  <a:lnTo>
                    <a:pt x="355" y="500"/>
                  </a:lnTo>
                  <a:lnTo>
                    <a:pt x="355" y="496"/>
                  </a:lnTo>
                  <a:lnTo>
                    <a:pt x="357" y="494"/>
                  </a:lnTo>
                  <a:lnTo>
                    <a:pt x="357" y="493"/>
                  </a:lnTo>
                  <a:lnTo>
                    <a:pt x="360" y="491"/>
                  </a:lnTo>
                  <a:lnTo>
                    <a:pt x="361" y="491"/>
                  </a:lnTo>
                  <a:lnTo>
                    <a:pt x="364" y="490"/>
                  </a:lnTo>
                  <a:lnTo>
                    <a:pt x="367" y="490"/>
                  </a:lnTo>
                  <a:lnTo>
                    <a:pt x="367" y="477"/>
                  </a:lnTo>
                  <a:lnTo>
                    <a:pt x="366" y="472"/>
                  </a:lnTo>
                  <a:lnTo>
                    <a:pt x="366" y="469"/>
                  </a:lnTo>
                  <a:lnTo>
                    <a:pt x="363" y="460"/>
                  </a:lnTo>
                  <a:lnTo>
                    <a:pt x="363" y="454"/>
                  </a:lnTo>
                  <a:lnTo>
                    <a:pt x="361" y="450"/>
                  </a:lnTo>
                  <a:lnTo>
                    <a:pt x="360" y="447"/>
                  </a:lnTo>
                  <a:lnTo>
                    <a:pt x="358" y="446"/>
                  </a:lnTo>
                  <a:lnTo>
                    <a:pt x="355" y="446"/>
                  </a:lnTo>
                  <a:lnTo>
                    <a:pt x="350" y="443"/>
                  </a:lnTo>
                  <a:lnTo>
                    <a:pt x="348" y="441"/>
                  </a:lnTo>
                  <a:lnTo>
                    <a:pt x="347" y="441"/>
                  </a:lnTo>
                  <a:lnTo>
                    <a:pt x="335" y="446"/>
                  </a:lnTo>
                  <a:lnTo>
                    <a:pt x="333" y="446"/>
                  </a:lnTo>
                  <a:lnTo>
                    <a:pt x="330" y="447"/>
                  </a:lnTo>
                  <a:lnTo>
                    <a:pt x="326" y="450"/>
                  </a:lnTo>
                  <a:lnTo>
                    <a:pt x="323" y="452"/>
                  </a:lnTo>
                  <a:lnTo>
                    <a:pt x="318" y="452"/>
                  </a:lnTo>
                  <a:lnTo>
                    <a:pt x="316" y="450"/>
                  </a:lnTo>
                  <a:lnTo>
                    <a:pt x="314" y="447"/>
                  </a:lnTo>
                  <a:lnTo>
                    <a:pt x="314" y="444"/>
                  </a:lnTo>
                  <a:lnTo>
                    <a:pt x="313" y="441"/>
                  </a:lnTo>
                  <a:lnTo>
                    <a:pt x="313" y="440"/>
                  </a:lnTo>
                  <a:lnTo>
                    <a:pt x="311" y="440"/>
                  </a:lnTo>
                  <a:lnTo>
                    <a:pt x="313" y="438"/>
                  </a:lnTo>
                  <a:lnTo>
                    <a:pt x="311" y="437"/>
                  </a:lnTo>
                  <a:lnTo>
                    <a:pt x="308" y="435"/>
                  </a:lnTo>
                  <a:lnTo>
                    <a:pt x="307" y="435"/>
                  </a:lnTo>
                  <a:lnTo>
                    <a:pt x="305" y="434"/>
                  </a:lnTo>
                  <a:lnTo>
                    <a:pt x="302" y="434"/>
                  </a:lnTo>
                  <a:lnTo>
                    <a:pt x="292" y="432"/>
                  </a:lnTo>
                  <a:lnTo>
                    <a:pt x="280" y="434"/>
                  </a:lnTo>
                  <a:lnTo>
                    <a:pt x="271" y="437"/>
                  </a:lnTo>
                  <a:lnTo>
                    <a:pt x="267" y="440"/>
                  </a:lnTo>
                  <a:lnTo>
                    <a:pt x="262" y="440"/>
                  </a:lnTo>
                  <a:lnTo>
                    <a:pt x="258" y="438"/>
                  </a:lnTo>
                  <a:lnTo>
                    <a:pt x="255" y="435"/>
                  </a:lnTo>
                  <a:lnTo>
                    <a:pt x="246" y="431"/>
                  </a:lnTo>
                  <a:lnTo>
                    <a:pt x="234" y="431"/>
                  </a:lnTo>
                  <a:lnTo>
                    <a:pt x="227" y="423"/>
                  </a:lnTo>
                  <a:lnTo>
                    <a:pt x="221" y="420"/>
                  </a:lnTo>
                  <a:lnTo>
                    <a:pt x="209" y="420"/>
                  </a:lnTo>
                  <a:lnTo>
                    <a:pt x="208" y="419"/>
                  </a:lnTo>
                  <a:lnTo>
                    <a:pt x="206" y="416"/>
                  </a:lnTo>
                  <a:lnTo>
                    <a:pt x="208" y="413"/>
                  </a:lnTo>
                  <a:lnTo>
                    <a:pt x="208" y="410"/>
                  </a:lnTo>
                  <a:lnTo>
                    <a:pt x="210" y="404"/>
                  </a:lnTo>
                  <a:lnTo>
                    <a:pt x="212" y="400"/>
                  </a:lnTo>
                  <a:lnTo>
                    <a:pt x="213" y="397"/>
                  </a:lnTo>
                  <a:lnTo>
                    <a:pt x="212" y="395"/>
                  </a:lnTo>
                  <a:lnTo>
                    <a:pt x="210" y="392"/>
                  </a:lnTo>
                  <a:lnTo>
                    <a:pt x="208" y="392"/>
                  </a:lnTo>
                  <a:lnTo>
                    <a:pt x="205" y="391"/>
                  </a:lnTo>
                  <a:lnTo>
                    <a:pt x="193" y="391"/>
                  </a:lnTo>
                  <a:lnTo>
                    <a:pt x="190" y="385"/>
                  </a:lnTo>
                  <a:lnTo>
                    <a:pt x="187" y="382"/>
                  </a:lnTo>
                  <a:lnTo>
                    <a:pt x="185" y="379"/>
                  </a:lnTo>
                  <a:lnTo>
                    <a:pt x="182" y="376"/>
                  </a:lnTo>
                  <a:lnTo>
                    <a:pt x="176" y="373"/>
                  </a:lnTo>
                  <a:lnTo>
                    <a:pt x="172" y="373"/>
                  </a:lnTo>
                  <a:lnTo>
                    <a:pt x="168" y="375"/>
                  </a:lnTo>
                  <a:lnTo>
                    <a:pt x="159" y="379"/>
                  </a:lnTo>
                  <a:lnTo>
                    <a:pt x="157" y="379"/>
                  </a:lnTo>
                  <a:lnTo>
                    <a:pt x="154" y="373"/>
                  </a:lnTo>
                  <a:lnTo>
                    <a:pt x="154" y="370"/>
                  </a:lnTo>
                  <a:lnTo>
                    <a:pt x="153" y="366"/>
                  </a:lnTo>
                  <a:lnTo>
                    <a:pt x="151" y="363"/>
                  </a:lnTo>
                  <a:lnTo>
                    <a:pt x="150" y="361"/>
                  </a:lnTo>
                  <a:lnTo>
                    <a:pt x="132" y="361"/>
                  </a:lnTo>
                  <a:lnTo>
                    <a:pt x="132" y="360"/>
                  </a:lnTo>
                  <a:lnTo>
                    <a:pt x="134" y="357"/>
                  </a:lnTo>
                  <a:lnTo>
                    <a:pt x="134" y="352"/>
                  </a:lnTo>
                  <a:lnTo>
                    <a:pt x="137" y="347"/>
                  </a:lnTo>
                  <a:lnTo>
                    <a:pt x="137" y="345"/>
                  </a:lnTo>
                  <a:lnTo>
                    <a:pt x="134" y="342"/>
                  </a:lnTo>
                  <a:lnTo>
                    <a:pt x="129" y="342"/>
                  </a:lnTo>
                  <a:lnTo>
                    <a:pt x="126" y="344"/>
                  </a:lnTo>
                  <a:lnTo>
                    <a:pt x="123" y="344"/>
                  </a:lnTo>
                  <a:lnTo>
                    <a:pt x="122" y="345"/>
                  </a:lnTo>
                  <a:lnTo>
                    <a:pt x="120" y="345"/>
                  </a:lnTo>
                  <a:lnTo>
                    <a:pt x="119" y="344"/>
                  </a:lnTo>
                  <a:lnTo>
                    <a:pt x="116" y="344"/>
                  </a:lnTo>
                  <a:lnTo>
                    <a:pt x="114" y="342"/>
                  </a:lnTo>
                  <a:lnTo>
                    <a:pt x="113" y="342"/>
                  </a:lnTo>
                  <a:lnTo>
                    <a:pt x="105" y="336"/>
                  </a:lnTo>
                  <a:lnTo>
                    <a:pt x="86" y="338"/>
                  </a:lnTo>
                  <a:lnTo>
                    <a:pt x="85" y="335"/>
                  </a:lnTo>
                  <a:lnTo>
                    <a:pt x="83" y="333"/>
                  </a:lnTo>
                  <a:lnTo>
                    <a:pt x="82" y="330"/>
                  </a:lnTo>
                  <a:lnTo>
                    <a:pt x="76" y="324"/>
                  </a:lnTo>
                  <a:lnTo>
                    <a:pt x="71" y="323"/>
                  </a:lnTo>
                  <a:lnTo>
                    <a:pt x="68" y="323"/>
                  </a:lnTo>
                  <a:lnTo>
                    <a:pt x="66" y="321"/>
                  </a:lnTo>
                  <a:lnTo>
                    <a:pt x="64" y="321"/>
                  </a:lnTo>
                  <a:lnTo>
                    <a:pt x="26" y="336"/>
                  </a:lnTo>
                  <a:lnTo>
                    <a:pt x="2" y="313"/>
                  </a:lnTo>
                  <a:lnTo>
                    <a:pt x="0" y="299"/>
                  </a:lnTo>
                  <a:lnTo>
                    <a:pt x="42" y="304"/>
                  </a:lnTo>
                  <a:lnTo>
                    <a:pt x="42" y="284"/>
                  </a:lnTo>
                  <a:lnTo>
                    <a:pt x="66" y="284"/>
                  </a:lnTo>
                  <a:lnTo>
                    <a:pt x="71" y="293"/>
                  </a:lnTo>
                  <a:lnTo>
                    <a:pt x="98" y="290"/>
                  </a:lnTo>
                  <a:lnTo>
                    <a:pt x="100" y="277"/>
                  </a:lnTo>
                  <a:lnTo>
                    <a:pt x="107" y="268"/>
                  </a:lnTo>
                  <a:lnTo>
                    <a:pt x="100" y="243"/>
                  </a:lnTo>
                  <a:lnTo>
                    <a:pt x="113" y="237"/>
                  </a:lnTo>
                  <a:lnTo>
                    <a:pt x="126" y="222"/>
                  </a:lnTo>
                  <a:lnTo>
                    <a:pt x="137" y="222"/>
                  </a:lnTo>
                  <a:lnTo>
                    <a:pt x="141" y="221"/>
                  </a:lnTo>
                  <a:lnTo>
                    <a:pt x="151" y="221"/>
                  </a:lnTo>
                  <a:lnTo>
                    <a:pt x="153" y="222"/>
                  </a:lnTo>
                  <a:lnTo>
                    <a:pt x="156" y="224"/>
                  </a:lnTo>
                  <a:lnTo>
                    <a:pt x="157" y="225"/>
                  </a:lnTo>
                  <a:lnTo>
                    <a:pt x="160" y="227"/>
                  </a:lnTo>
                  <a:lnTo>
                    <a:pt x="162" y="227"/>
                  </a:lnTo>
                  <a:lnTo>
                    <a:pt x="166" y="236"/>
                  </a:lnTo>
                  <a:lnTo>
                    <a:pt x="169" y="234"/>
                  </a:lnTo>
                  <a:lnTo>
                    <a:pt x="172" y="231"/>
                  </a:lnTo>
                  <a:lnTo>
                    <a:pt x="178" y="228"/>
                  </a:lnTo>
                  <a:lnTo>
                    <a:pt x="194" y="228"/>
                  </a:lnTo>
                  <a:lnTo>
                    <a:pt x="197" y="227"/>
                  </a:lnTo>
                  <a:lnTo>
                    <a:pt x="202" y="227"/>
                  </a:lnTo>
                  <a:lnTo>
                    <a:pt x="199" y="221"/>
                  </a:lnTo>
                  <a:lnTo>
                    <a:pt x="202" y="221"/>
                  </a:lnTo>
                  <a:lnTo>
                    <a:pt x="206" y="213"/>
                  </a:lnTo>
                  <a:lnTo>
                    <a:pt x="210" y="215"/>
                  </a:lnTo>
                  <a:lnTo>
                    <a:pt x="212" y="215"/>
                  </a:lnTo>
                  <a:lnTo>
                    <a:pt x="212" y="213"/>
                  </a:lnTo>
                  <a:lnTo>
                    <a:pt x="213" y="212"/>
                  </a:lnTo>
                  <a:lnTo>
                    <a:pt x="215" y="209"/>
                  </a:lnTo>
                  <a:lnTo>
                    <a:pt x="218" y="206"/>
                  </a:lnTo>
                  <a:lnTo>
                    <a:pt x="219" y="203"/>
                  </a:lnTo>
                  <a:lnTo>
                    <a:pt x="225" y="197"/>
                  </a:lnTo>
                  <a:lnTo>
                    <a:pt x="227" y="197"/>
                  </a:lnTo>
                  <a:lnTo>
                    <a:pt x="236" y="202"/>
                  </a:lnTo>
                  <a:lnTo>
                    <a:pt x="245" y="199"/>
                  </a:lnTo>
                  <a:lnTo>
                    <a:pt x="256" y="193"/>
                  </a:lnTo>
                  <a:lnTo>
                    <a:pt x="265" y="184"/>
                  </a:lnTo>
                  <a:lnTo>
                    <a:pt x="268" y="175"/>
                  </a:lnTo>
                  <a:lnTo>
                    <a:pt x="268" y="166"/>
                  </a:lnTo>
                  <a:lnTo>
                    <a:pt x="267" y="163"/>
                  </a:lnTo>
                  <a:lnTo>
                    <a:pt x="267" y="162"/>
                  </a:lnTo>
                  <a:lnTo>
                    <a:pt x="280" y="151"/>
                  </a:lnTo>
                  <a:lnTo>
                    <a:pt x="280" y="148"/>
                  </a:lnTo>
                  <a:lnTo>
                    <a:pt x="279" y="145"/>
                  </a:lnTo>
                  <a:lnTo>
                    <a:pt x="279" y="139"/>
                  </a:lnTo>
                  <a:lnTo>
                    <a:pt x="281" y="137"/>
                  </a:lnTo>
                  <a:lnTo>
                    <a:pt x="284" y="138"/>
                  </a:lnTo>
                  <a:lnTo>
                    <a:pt x="286" y="139"/>
                  </a:lnTo>
                  <a:lnTo>
                    <a:pt x="290" y="148"/>
                  </a:lnTo>
                  <a:lnTo>
                    <a:pt x="290" y="153"/>
                  </a:lnTo>
                  <a:lnTo>
                    <a:pt x="305" y="153"/>
                  </a:lnTo>
                  <a:lnTo>
                    <a:pt x="308" y="151"/>
                  </a:lnTo>
                  <a:lnTo>
                    <a:pt x="310" y="148"/>
                  </a:lnTo>
                  <a:lnTo>
                    <a:pt x="310" y="144"/>
                  </a:lnTo>
                  <a:lnTo>
                    <a:pt x="314" y="148"/>
                  </a:lnTo>
                  <a:lnTo>
                    <a:pt x="316" y="151"/>
                  </a:lnTo>
                  <a:lnTo>
                    <a:pt x="318" y="154"/>
                  </a:lnTo>
                  <a:lnTo>
                    <a:pt x="321" y="156"/>
                  </a:lnTo>
                  <a:lnTo>
                    <a:pt x="323" y="157"/>
                  </a:lnTo>
                  <a:lnTo>
                    <a:pt x="332" y="153"/>
                  </a:lnTo>
                  <a:lnTo>
                    <a:pt x="336" y="150"/>
                  </a:lnTo>
                  <a:lnTo>
                    <a:pt x="339" y="148"/>
                  </a:lnTo>
                  <a:lnTo>
                    <a:pt x="341" y="145"/>
                  </a:lnTo>
                  <a:lnTo>
                    <a:pt x="344" y="144"/>
                  </a:lnTo>
                  <a:lnTo>
                    <a:pt x="344" y="145"/>
                  </a:lnTo>
                  <a:lnTo>
                    <a:pt x="345" y="147"/>
                  </a:lnTo>
                  <a:lnTo>
                    <a:pt x="347" y="150"/>
                  </a:lnTo>
                  <a:lnTo>
                    <a:pt x="350" y="159"/>
                  </a:lnTo>
                  <a:lnTo>
                    <a:pt x="351" y="162"/>
                  </a:lnTo>
                  <a:lnTo>
                    <a:pt x="354" y="163"/>
                  </a:lnTo>
                  <a:lnTo>
                    <a:pt x="355" y="165"/>
                  </a:lnTo>
                  <a:lnTo>
                    <a:pt x="358" y="165"/>
                  </a:lnTo>
                  <a:lnTo>
                    <a:pt x="361" y="163"/>
                  </a:lnTo>
                  <a:lnTo>
                    <a:pt x="370" y="163"/>
                  </a:lnTo>
                  <a:lnTo>
                    <a:pt x="375" y="165"/>
                  </a:lnTo>
                  <a:lnTo>
                    <a:pt x="378" y="165"/>
                  </a:lnTo>
                  <a:lnTo>
                    <a:pt x="379" y="166"/>
                  </a:lnTo>
                  <a:lnTo>
                    <a:pt x="381" y="166"/>
                  </a:lnTo>
                  <a:lnTo>
                    <a:pt x="382" y="168"/>
                  </a:lnTo>
                  <a:lnTo>
                    <a:pt x="394" y="175"/>
                  </a:lnTo>
                  <a:lnTo>
                    <a:pt x="406" y="181"/>
                  </a:lnTo>
                  <a:lnTo>
                    <a:pt x="406" y="187"/>
                  </a:lnTo>
                  <a:lnTo>
                    <a:pt x="407" y="187"/>
                  </a:lnTo>
                  <a:lnTo>
                    <a:pt x="409" y="188"/>
                  </a:lnTo>
                  <a:lnTo>
                    <a:pt x="415" y="191"/>
                  </a:lnTo>
                  <a:lnTo>
                    <a:pt x="419" y="196"/>
                  </a:lnTo>
                  <a:lnTo>
                    <a:pt x="421" y="199"/>
                  </a:lnTo>
                  <a:lnTo>
                    <a:pt x="421" y="202"/>
                  </a:lnTo>
                  <a:lnTo>
                    <a:pt x="425" y="206"/>
                  </a:lnTo>
                  <a:lnTo>
                    <a:pt x="428" y="208"/>
                  </a:lnTo>
                  <a:lnTo>
                    <a:pt x="431" y="208"/>
                  </a:lnTo>
                  <a:lnTo>
                    <a:pt x="440" y="203"/>
                  </a:lnTo>
                  <a:lnTo>
                    <a:pt x="444" y="200"/>
                  </a:lnTo>
                  <a:lnTo>
                    <a:pt x="450" y="199"/>
                  </a:lnTo>
                  <a:lnTo>
                    <a:pt x="458" y="200"/>
                  </a:lnTo>
                  <a:lnTo>
                    <a:pt x="468" y="202"/>
                  </a:lnTo>
                  <a:lnTo>
                    <a:pt x="477" y="205"/>
                  </a:lnTo>
                  <a:lnTo>
                    <a:pt x="483" y="206"/>
                  </a:lnTo>
                  <a:lnTo>
                    <a:pt x="486" y="208"/>
                  </a:lnTo>
                  <a:lnTo>
                    <a:pt x="490" y="203"/>
                  </a:lnTo>
                  <a:lnTo>
                    <a:pt x="496" y="203"/>
                  </a:lnTo>
                  <a:lnTo>
                    <a:pt x="499" y="205"/>
                  </a:lnTo>
                  <a:lnTo>
                    <a:pt x="505" y="205"/>
                  </a:lnTo>
                  <a:lnTo>
                    <a:pt x="506" y="206"/>
                  </a:lnTo>
                  <a:lnTo>
                    <a:pt x="508" y="206"/>
                  </a:lnTo>
                  <a:lnTo>
                    <a:pt x="505" y="215"/>
                  </a:lnTo>
                  <a:lnTo>
                    <a:pt x="514" y="219"/>
                  </a:lnTo>
                  <a:lnTo>
                    <a:pt x="518" y="221"/>
                  </a:lnTo>
                  <a:lnTo>
                    <a:pt x="530" y="221"/>
                  </a:lnTo>
                  <a:lnTo>
                    <a:pt x="534" y="219"/>
                  </a:lnTo>
                  <a:lnTo>
                    <a:pt x="539" y="219"/>
                  </a:lnTo>
                  <a:lnTo>
                    <a:pt x="537" y="221"/>
                  </a:lnTo>
                  <a:lnTo>
                    <a:pt x="536" y="224"/>
                  </a:lnTo>
                  <a:lnTo>
                    <a:pt x="536" y="227"/>
                  </a:lnTo>
                  <a:lnTo>
                    <a:pt x="533" y="233"/>
                  </a:lnTo>
                  <a:lnTo>
                    <a:pt x="534" y="234"/>
                  </a:lnTo>
                  <a:lnTo>
                    <a:pt x="536" y="237"/>
                  </a:lnTo>
                  <a:lnTo>
                    <a:pt x="542" y="240"/>
                  </a:lnTo>
                  <a:lnTo>
                    <a:pt x="552" y="240"/>
                  </a:lnTo>
                  <a:lnTo>
                    <a:pt x="564" y="237"/>
                  </a:lnTo>
                  <a:lnTo>
                    <a:pt x="571" y="233"/>
                  </a:lnTo>
                  <a:lnTo>
                    <a:pt x="573" y="236"/>
                  </a:lnTo>
                  <a:lnTo>
                    <a:pt x="580" y="243"/>
                  </a:lnTo>
                  <a:lnTo>
                    <a:pt x="583" y="244"/>
                  </a:lnTo>
                  <a:lnTo>
                    <a:pt x="585" y="246"/>
                  </a:lnTo>
                  <a:lnTo>
                    <a:pt x="588" y="244"/>
                  </a:lnTo>
                  <a:lnTo>
                    <a:pt x="591" y="242"/>
                  </a:lnTo>
                  <a:lnTo>
                    <a:pt x="594" y="240"/>
                  </a:lnTo>
                  <a:lnTo>
                    <a:pt x="595" y="237"/>
                  </a:lnTo>
                  <a:lnTo>
                    <a:pt x="598" y="236"/>
                  </a:lnTo>
                  <a:lnTo>
                    <a:pt x="603" y="236"/>
                  </a:lnTo>
                  <a:lnTo>
                    <a:pt x="603" y="240"/>
                  </a:lnTo>
                  <a:lnTo>
                    <a:pt x="611" y="231"/>
                  </a:lnTo>
                  <a:lnTo>
                    <a:pt x="619" y="233"/>
                  </a:lnTo>
                  <a:lnTo>
                    <a:pt x="619" y="252"/>
                  </a:lnTo>
                  <a:lnTo>
                    <a:pt x="626" y="253"/>
                  </a:lnTo>
                  <a:lnTo>
                    <a:pt x="629" y="252"/>
                  </a:lnTo>
                  <a:lnTo>
                    <a:pt x="635" y="246"/>
                  </a:lnTo>
                  <a:lnTo>
                    <a:pt x="638" y="242"/>
                  </a:lnTo>
                  <a:lnTo>
                    <a:pt x="647" y="233"/>
                  </a:lnTo>
                  <a:lnTo>
                    <a:pt x="656" y="227"/>
                  </a:lnTo>
                  <a:lnTo>
                    <a:pt x="663" y="222"/>
                  </a:lnTo>
                  <a:lnTo>
                    <a:pt x="666" y="221"/>
                  </a:lnTo>
                  <a:lnTo>
                    <a:pt x="668" y="206"/>
                  </a:lnTo>
                  <a:lnTo>
                    <a:pt x="675" y="206"/>
                  </a:lnTo>
                  <a:lnTo>
                    <a:pt x="676" y="205"/>
                  </a:lnTo>
                  <a:lnTo>
                    <a:pt x="678" y="202"/>
                  </a:lnTo>
                  <a:lnTo>
                    <a:pt x="681" y="200"/>
                  </a:lnTo>
                  <a:lnTo>
                    <a:pt x="682" y="199"/>
                  </a:lnTo>
                  <a:lnTo>
                    <a:pt x="688" y="199"/>
                  </a:lnTo>
                  <a:lnTo>
                    <a:pt x="691" y="200"/>
                  </a:lnTo>
                  <a:lnTo>
                    <a:pt x="697" y="206"/>
                  </a:lnTo>
                  <a:lnTo>
                    <a:pt x="700" y="210"/>
                  </a:lnTo>
                  <a:lnTo>
                    <a:pt x="706" y="216"/>
                  </a:lnTo>
                  <a:lnTo>
                    <a:pt x="708" y="216"/>
                  </a:lnTo>
                  <a:lnTo>
                    <a:pt x="711" y="213"/>
                  </a:lnTo>
                  <a:lnTo>
                    <a:pt x="712" y="210"/>
                  </a:lnTo>
                  <a:lnTo>
                    <a:pt x="712" y="206"/>
                  </a:lnTo>
                  <a:lnTo>
                    <a:pt x="713" y="203"/>
                  </a:lnTo>
                  <a:lnTo>
                    <a:pt x="715" y="199"/>
                  </a:lnTo>
                  <a:lnTo>
                    <a:pt x="718" y="193"/>
                  </a:lnTo>
                  <a:lnTo>
                    <a:pt x="719" y="191"/>
                  </a:lnTo>
                  <a:lnTo>
                    <a:pt x="722" y="190"/>
                  </a:lnTo>
                  <a:lnTo>
                    <a:pt x="727" y="187"/>
                  </a:lnTo>
                  <a:lnTo>
                    <a:pt x="730" y="184"/>
                  </a:lnTo>
                  <a:lnTo>
                    <a:pt x="733" y="182"/>
                  </a:lnTo>
                  <a:lnTo>
                    <a:pt x="734" y="179"/>
                  </a:lnTo>
                  <a:lnTo>
                    <a:pt x="737" y="178"/>
                  </a:lnTo>
                  <a:lnTo>
                    <a:pt x="739" y="178"/>
                  </a:lnTo>
                  <a:lnTo>
                    <a:pt x="740" y="176"/>
                  </a:lnTo>
                  <a:lnTo>
                    <a:pt x="755" y="176"/>
                  </a:lnTo>
                  <a:lnTo>
                    <a:pt x="758" y="178"/>
                  </a:lnTo>
                  <a:lnTo>
                    <a:pt x="761" y="181"/>
                  </a:lnTo>
                  <a:lnTo>
                    <a:pt x="764" y="185"/>
                  </a:lnTo>
                  <a:lnTo>
                    <a:pt x="765" y="188"/>
                  </a:lnTo>
                  <a:lnTo>
                    <a:pt x="768" y="193"/>
                  </a:lnTo>
                  <a:lnTo>
                    <a:pt x="770" y="196"/>
                  </a:lnTo>
                  <a:lnTo>
                    <a:pt x="771" y="197"/>
                  </a:lnTo>
                  <a:lnTo>
                    <a:pt x="771" y="199"/>
                  </a:lnTo>
                  <a:lnTo>
                    <a:pt x="776" y="190"/>
                  </a:lnTo>
                  <a:lnTo>
                    <a:pt x="784" y="175"/>
                  </a:lnTo>
                  <a:lnTo>
                    <a:pt x="789" y="171"/>
                  </a:lnTo>
                  <a:lnTo>
                    <a:pt x="793" y="169"/>
                  </a:lnTo>
                  <a:lnTo>
                    <a:pt x="801" y="168"/>
                  </a:lnTo>
                  <a:lnTo>
                    <a:pt x="807" y="163"/>
                  </a:lnTo>
                  <a:lnTo>
                    <a:pt x="813" y="154"/>
                  </a:lnTo>
                  <a:lnTo>
                    <a:pt x="816" y="145"/>
                  </a:lnTo>
                  <a:lnTo>
                    <a:pt x="816" y="135"/>
                  </a:lnTo>
                  <a:lnTo>
                    <a:pt x="814" y="131"/>
                  </a:lnTo>
                  <a:lnTo>
                    <a:pt x="817" y="126"/>
                  </a:lnTo>
                  <a:lnTo>
                    <a:pt x="824" y="117"/>
                  </a:lnTo>
                  <a:lnTo>
                    <a:pt x="827" y="100"/>
                  </a:lnTo>
                  <a:lnTo>
                    <a:pt x="830" y="95"/>
                  </a:lnTo>
                  <a:lnTo>
                    <a:pt x="833" y="94"/>
                  </a:lnTo>
                  <a:lnTo>
                    <a:pt x="842" y="94"/>
                  </a:lnTo>
                  <a:lnTo>
                    <a:pt x="845" y="95"/>
                  </a:lnTo>
                  <a:lnTo>
                    <a:pt x="850" y="95"/>
                  </a:lnTo>
                  <a:lnTo>
                    <a:pt x="851" y="94"/>
                  </a:lnTo>
                  <a:lnTo>
                    <a:pt x="851" y="92"/>
                  </a:lnTo>
                  <a:lnTo>
                    <a:pt x="847" y="92"/>
                  </a:lnTo>
                  <a:lnTo>
                    <a:pt x="847" y="85"/>
                  </a:lnTo>
                  <a:lnTo>
                    <a:pt x="872" y="55"/>
                  </a:lnTo>
                  <a:lnTo>
                    <a:pt x="875" y="55"/>
                  </a:lnTo>
                  <a:lnTo>
                    <a:pt x="878" y="52"/>
                  </a:lnTo>
                  <a:lnTo>
                    <a:pt x="884" y="49"/>
                  </a:lnTo>
                  <a:lnTo>
                    <a:pt x="892" y="46"/>
                  </a:lnTo>
                  <a:lnTo>
                    <a:pt x="903" y="42"/>
                  </a:lnTo>
                  <a:lnTo>
                    <a:pt x="909" y="36"/>
                  </a:lnTo>
                  <a:lnTo>
                    <a:pt x="912" y="34"/>
                  </a:lnTo>
                  <a:lnTo>
                    <a:pt x="909" y="33"/>
                  </a:lnTo>
                  <a:lnTo>
                    <a:pt x="907" y="32"/>
                  </a:lnTo>
                  <a:lnTo>
                    <a:pt x="906" y="29"/>
                  </a:lnTo>
                  <a:lnTo>
                    <a:pt x="903" y="26"/>
                  </a:lnTo>
                  <a:lnTo>
                    <a:pt x="903" y="11"/>
                  </a:lnTo>
                  <a:lnTo>
                    <a:pt x="904" y="6"/>
                  </a:lnTo>
                  <a:lnTo>
                    <a:pt x="904" y="3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11" name="Freeform 387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2054225" y="1685925"/>
              <a:ext cx="246063" cy="227013"/>
            </a:xfrm>
            <a:custGeom>
              <a:avLst/>
              <a:gdLst/>
              <a:ahLst/>
              <a:cxnLst>
                <a:cxn ang="0">
                  <a:pos x="160" y="1"/>
                </a:cxn>
                <a:cxn ang="0">
                  <a:pos x="160" y="8"/>
                </a:cxn>
                <a:cxn ang="0">
                  <a:pos x="154" y="19"/>
                </a:cxn>
                <a:cxn ang="0">
                  <a:pos x="144" y="37"/>
                </a:cxn>
                <a:cxn ang="0">
                  <a:pos x="150" y="38"/>
                </a:cxn>
                <a:cxn ang="0">
                  <a:pos x="160" y="47"/>
                </a:cxn>
                <a:cxn ang="0">
                  <a:pos x="170" y="57"/>
                </a:cxn>
                <a:cxn ang="0">
                  <a:pos x="164" y="91"/>
                </a:cxn>
                <a:cxn ang="0">
                  <a:pos x="148" y="94"/>
                </a:cxn>
                <a:cxn ang="0">
                  <a:pos x="151" y="105"/>
                </a:cxn>
                <a:cxn ang="0">
                  <a:pos x="148" y="116"/>
                </a:cxn>
                <a:cxn ang="0">
                  <a:pos x="156" y="130"/>
                </a:cxn>
                <a:cxn ang="0">
                  <a:pos x="161" y="133"/>
                </a:cxn>
                <a:cxn ang="0">
                  <a:pos x="178" y="149"/>
                </a:cxn>
                <a:cxn ang="0">
                  <a:pos x="197" y="167"/>
                </a:cxn>
                <a:cxn ang="0">
                  <a:pos x="206" y="170"/>
                </a:cxn>
                <a:cxn ang="0">
                  <a:pos x="212" y="184"/>
                </a:cxn>
                <a:cxn ang="0">
                  <a:pos x="216" y="189"/>
                </a:cxn>
                <a:cxn ang="0">
                  <a:pos x="207" y="184"/>
                </a:cxn>
                <a:cxn ang="0">
                  <a:pos x="181" y="202"/>
                </a:cxn>
                <a:cxn ang="0">
                  <a:pos x="176" y="208"/>
                </a:cxn>
                <a:cxn ang="0">
                  <a:pos x="154" y="207"/>
                </a:cxn>
                <a:cxn ang="0">
                  <a:pos x="145" y="196"/>
                </a:cxn>
                <a:cxn ang="0">
                  <a:pos x="126" y="181"/>
                </a:cxn>
                <a:cxn ang="0">
                  <a:pos x="117" y="171"/>
                </a:cxn>
                <a:cxn ang="0">
                  <a:pos x="110" y="165"/>
                </a:cxn>
                <a:cxn ang="0">
                  <a:pos x="101" y="179"/>
                </a:cxn>
                <a:cxn ang="0">
                  <a:pos x="85" y="196"/>
                </a:cxn>
                <a:cxn ang="0">
                  <a:pos x="80" y="192"/>
                </a:cxn>
                <a:cxn ang="0">
                  <a:pos x="62" y="195"/>
                </a:cxn>
                <a:cxn ang="0">
                  <a:pos x="39" y="186"/>
                </a:cxn>
                <a:cxn ang="0">
                  <a:pos x="31" y="177"/>
                </a:cxn>
                <a:cxn ang="0">
                  <a:pos x="17" y="159"/>
                </a:cxn>
                <a:cxn ang="0">
                  <a:pos x="6" y="142"/>
                </a:cxn>
                <a:cxn ang="0">
                  <a:pos x="6" y="116"/>
                </a:cxn>
                <a:cxn ang="0">
                  <a:pos x="9" y="112"/>
                </a:cxn>
                <a:cxn ang="0">
                  <a:pos x="5" y="109"/>
                </a:cxn>
                <a:cxn ang="0">
                  <a:pos x="3" y="103"/>
                </a:cxn>
                <a:cxn ang="0">
                  <a:pos x="14" y="63"/>
                </a:cxn>
                <a:cxn ang="0">
                  <a:pos x="22" y="81"/>
                </a:cxn>
                <a:cxn ang="0">
                  <a:pos x="58" y="63"/>
                </a:cxn>
                <a:cxn ang="0">
                  <a:pos x="77" y="50"/>
                </a:cxn>
                <a:cxn ang="0">
                  <a:pos x="95" y="32"/>
                </a:cxn>
                <a:cxn ang="0">
                  <a:pos x="120" y="17"/>
                </a:cxn>
                <a:cxn ang="0">
                  <a:pos x="138" y="11"/>
                </a:cxn>
                <a:cxn ang="0">
                  <a:pos x="148" y="3"/>
                </a:cxn>
              </a:cxnLst>
              <a:rect l="0" t="0" r="r" b="b"/>
              <a:pathLst>
                <a:path w="225" h="208">
                  <a:moveTo>
                    <a:pt x="154" y="0"/>
                  </a:moveTo>
                  <a:lnTo>
                    <a:pt x="157" y="0"/>
                  </a:lnTo>
                  <a:lnTo>
                    <a:pt x="160" y="1"/>
                  </a:lnTo>
                  <a:lnTo>
                    <a:pt x="161" y="3"/>
                  </a:lnTo>
                  <a:lnTo>
                    <a:pt x="161" y="6"/>
                  </a:lnTo>
                  <a:lnTo>
                    <a:pt x="160" y="8"/>
                  </a:lnTo>
                  <a:lnTo>
                    <a:pt x="159" y="13"/>
                  </a:lnTo>
                  <a:lnTo>
                    <a:pt x="157" y="16"/>
                  </a:lnTo>
                  <a:lnTo>
                    <a:pt x="154" y="19"/>
                  </a:lnTo>
                  <a:lnTo>
                    <a:pt x="150" y="19"/>
                  </a:lnTo>
                  <a:lnTo>
                    <a:pt x="150" y="28"/>
                  </a:lnTo>
                  <a:lnTo>
                    <a:pt x="144" y="37"/>
                  </a:lnTo>
                  <a:lnTo>
                    <a:pt x="145" y="37"/>
                  </a:lnTo>
                  <a:lnTo>
                    <a:pt x="147" y="38"/>
                  </a:lnTo>
                  <a:lnTo>
                    <a:pt x="150" y="38"/>
                  </a:lnTo>
                  <a:lnTo>
                    <a:pt x="156" y="41"/>
                  </a:lnTo>
                  <a:lnTo>
                    <a:pt x="159" y="44"/>
                  </a:lnTo>
                  <a:lnTo>
                    <a:pt x="160" y="47"/>
                  </a:lnTo>
                  <a:lnTo>
                    <a:pt x="166" y="53"/>
                  </a:lnTo>
                  <a:lnTo>
                    <a:pt x="167" y="56"/>
                  </a:lnTo>
                  <a:lnTo>
                    <a:pt x="170" y="57"/>
                  </a:lnTo>
                  <a:lnTo>
                    <a:pt x="172" y="60"/>
                  </a:lnTo>
                  <a:lnTo>
                    <a:pt x="161" y="74"/>
                  </a:lnTo>
                  <a:lnTo>
                    <a:pt x="164" y="91"/>
                  </a:lnTo>
                  <a:lnTo>
                    <a:pt x="156" y="91"/>
                  </a:lnTo>
                  <a:lnTo>
                    <a:pt x="151" y="93"/>
                  </a:lnTo>
                  <a:lnTo>
                    <a:pt x="148" y="94"/>
                  </a:lnTo>
                  <a:lnTo>
                    <a:pt x="147" y="96"/>
                  </a:lnTo>
                  <a:lnTo>
                    <a:pt x="147" y="102"/>
                  </a:lnTo>
                  <a:lnTo>
                    <a:pt x="151" y="105"/>
                  </a:lnTo>
                  <a:lnTo>
                    <a:pt x="147" y="112"/>
                  </a:lnTo>
                  <a:lnTo>
                    <a:pt x="148" y="113"/>
                  </a:lnTo>
                  <a:lnTo>
                    <a:pt x="148" y="116"/>
                  </a:lnTo>
                  <a:lnTo>
                    <a:pt x="150" y="121"/>
                  </a:lnTo>
                  <a:lnTo>
                    <a:pt x="153" y="127"/>
                  </a:lnTo>
                  <a:lnTo>
                    <a:pt x="156" y="130"/>
                  </a:lnTo>
                  <a:lnTo>
                    <a:pt x="159" y="131"/>
                  </a:lnTo>
                  <a:lnTo>
                    <a:pt x="160" y="133"/>
                  </a:lnTo>
                  <a:lnTo>
                    <a:pt x="161" y="133"/>
                  </a:lnTo>
                  <a:lnTo>
                    <a:pt x="169" y="128"/>
                  </a:lnTo>
                  <a:lnTo>
                    <a:pt x="178" y="142"/>
                  </a:lnTo>
                  <a:lnTo>
                    <a:pt x="178" y="149"/>
                  </a:lnTo>
                  <a:lnTo>
                    <a:pt x="179" y="150"/>
                  </a:lnTo>
                  <a:lnTo>
                    <a:pt x="182" y="152"/>
                  </a:lnTo>
                  <a:lnTo>
                    <a:pt x="197" y="167"/>
                  </a:lnTo>
                  <a:lnTo>
                    <a:pt x="200" y="168"/>
                  </a:lnTo>
                  <a:lnTo>
                    <a:pt x="203" y="168"/>
                  </a:lnTo>
                  <a:lnTo>
                    <a:pt x="206" y="170"/>
                  </a:lnTo>
                  <a:lnTo>
                    <a:pt x="209" y="170"/>
                  </a:lnTo>
                  <a:lnTo>
                    <a:pt x="203" y="177"/>
                  </a:lnTo>
                  <a:lnTo>
                    <a:pt x="212" y="184"/>
                  </a:lnTo>
                  <a:lnTo>
                    <a:pt x="224" y="184"/>
                  </a:lnTo>
                  <a:lnTo>
                    <a:pt x="225" y="189"/>
                  </a:lnTo>
                  <a:lnTo>
                    <a:pt x="216" y="189"/>
                  </a:lnTo>
                  <a:lnTo>
                    <a:pt x="213" y="187"/>
                  </a:lnTo>
                  <a:lnTo>
                    <a:pt x="212" y="186"/>
                  </a:lnTo>
                  <a:lnTo>
                    <a:pt x="207" y="184"/>
                  </a:lnTo>
                  <a:lnTo>
                    <a:pt x="204" y="184"/>
                  </a:lnTo>
                  <a:lnTo>
                    <a:pt x="193" y="190"/>
                  </a:lnTo>
                  <a:lnTo>
                    <a:pt x="181" y="202"/>
                  </a:lnTo>
                  <a:lnTo>
                    <a:pt x="179" y="205"/>
                  </a:lnTo>
                  <a:lnTo>
                    <a:pt x="176" y="207"/>
                  </a:lnTo>
                  <a:lnTo>
                    <a:pt x="176" y="208"/>
                  </a:lnTo>
                  <a:lnTo>
                    <a:pt x="157" y="208"/>
                  </a:lnTo>
                  <a:lnTo>
                    <a:pt x="156" y="207"/>
                  </a:lnTo>
                  <a:lnTo>
                    <a:pt x="154" y="207"/>
                  </a:lnTo>
                  <a:lnTo>
                    <a:pt x="153" y="205"/>
                  </a:lnTo>
                  <a:lnTo>
                    <a:pt x="150" y="199"/>
                  </a:lnTo>
                  <a:lnTo>
                    <a:pt x="145" y="196"/>
                  </a:lnTo>
                  <a:lnTo>
                    <a:pt x="133" y="190"/>
                  </a:lnTo>
                  <a:lnTo>
                    <a:pt x="129" y="187"/>
                  </a:lnTo>
                  <a:lnTo>
                    <a:pt x="126" y="181"/>
                  </a:lnTo>
                  <a:lnTo>
                    <a:pt x="125" y="180"/>
                  </a:lnTo>
                  <a:lnTo>
                    <a:pt x="123" y="177"/>
                  </a:lnTo>
                  <a:lnTo>
                    <a:pt x="117" y="171"/>
                  </a:lnTo>
                  <a:lnTo>
                    <a:pt x="116" y="168"/>
                  </a:lnTo>
                  <a:lnTo>
                    <a:pt x="113" y="168"/>
                  </a:lnTo>
                  <a:lnTo>
                    <a:pt x="110" y="165"/>
                  </a:lnTo>
                  <a:lnTo>
                    <a:pt x="108" y="165"/>
                  </a:lnTo>
                  <a:lnTo>
                    <a:pt x="107" y="167"/>
                  </a:lnTo>
                  <a:lnTo>
                    <a:pt x="101" y="179"/>
                  </a:lnTo>
                  <a:lnTo>
                    <a:pt x="99" y="180"/>
                  </a:lnTo>
                  <a:lnTo>
                    <a:pt x="99" y="181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3" y="193"/>
                  </a:lnTo>
                  <a:lnTo>
                    <a:pt x="80" y="192"/>
                  </a:lnTo>
                  <a:lnTo>
                    <a:pt x="76" y="189"/>
                  </a:lnTo>
                  <a:lnTo>
                    <a:pt x="68" y="189"/>
                  </a:lnTo>
                  <a:lnTo>
                    <a:pt x="62" y="195"/>
                  </a:lnTo>
                  <a:lnTo>
                    <a:pt x="61" y="181"/>
                  </a:lnTo>
                  <a:lnTo>
                    <a:pt x="52" y="170"/>
                  </a:lnTo>
                  <a:lnTo>
                    <a:pt x="39" y="186"/>
                  </a:lnTo>
                  <a:lnTo>
                    <a:pt x="37" y="183"/>
                  </a:lnTo>
                  <a:lnTo>
                    <a:pt x="34" y="181"/>
                  </a:lnTo>
                  <a:lnTo>
                    <a:pt x="31" y="177"/>
                  </a:lnTo>
                  <a:lnTo>
                    <a:pt x="27" y="173"/>
                  </a:lnTo>
                  <a:lnTo>
                    <a:pt x="24" y="168"/>
                  </a:lnTo>
                  <a:lnTo>
                    <a:pt x="17" y="159"/>
                  </a:lnTo>
                  <a:lnTo>
                    <a:pt x="11" y="149"/>
                  </a:lnTo>
                  <a:lnTo>
                    <a:pt x="6" y="143"/>
                  </a:lnTo>
                  <a:lnTo>
                    <a:pt x="6" y="142"/>
                  </a:lnTo>
                  <a:lnTo>
                    <a:pt x="5" y="142"/>
                  </a:lnTo>
                  <a:lnTo>
                    <a:pt x="5" y="121"/>
                  </a:lnTo>
                  <a:lnTo>
                    <a:pt x="6" y="116"/>
                  </a:lnTo>
                  <a:lnTo>
                    <a:pt x="6" y="113"/>
                  </a:lnTo>
                  <a:lnTo>
                    <a:pt x="14" y="113"/>
                  </a:lnTo>
                  <a:lnTo>
                    <a:pt x="9" y="112"/>
                  </a:lnTo>
                  <a:lnTo>
                    <a:pt x="6" y="110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2" y="108"/>
                  </a:lnTo>
                  <a:lnTo>
                    <a:pt x="2" y="105"/>
                  </a:lnTo>
                  <a:lnTo>
                    <a:pt x="3" y="103"/>
                  </a:lnTo>
                  <a:lnTo>
                    <a:pt x="0" y="103"/>
                  </a:lnTo>
                  <a:lnTo>
                    <a:pt x="9" y="72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22" y="75"/>
                  </a:lnTo>
                  <a:lnTo>
                    <a:pt x="22" y="81"/>
                  </a:lnTo>
                  <a:lnTo>
                    <a:pt x="34" y="90"/>
                  </a:lnTo>
                  <a:lnTo>
                    <a:pt x="49" y="75"/>
                  </a:lnTo>
                  <a:lnTo>
                    <a:pt x="58" y="63"/>
                  </a:lnTo>
                  <a:lnTo>
                    <a:pt x="62" y="54"/>
                  </a:lnTo>
                  <a:lnTo>
                    <a:pt x="64" y="50"/>
                  </a:lnTo>
                  <a:lnTo>
                    <a:pt x="77" y="50"/>
                  </a:lnTo>
                  <a:lnTo>
                    <a:pt x="82" y="51"/>
                  </a:lnTo>
                  <a:lnTo>
                    <a:pt x="89" y="51"/>
                  </a:lnTo>
                  <a:lnTo>
                    <a:pt x="95" y="32"/>
                  </a:lnTo>
                  <a:lnTo>
                    <a:pt x="117" y="31"/>
                  </a:lnTo>
                  <a:lnTo>
                    <a:pt x="122" y="19"/>
                  </a:lnTo>
                  <a:lnTo>
                    <a:pt x="120" y="17"/>
                  </a:lnTo>
                  <a:lnTo>
                    <a:pt x="120" y="13"/>
                  </a:lnTo>
                  <a:lnTo>
                    <a:pt x="123" y="10"/>
                  </a:lnTo>
                  <a:lnTo>
                    <a:pt x="138" y="11"/>
                  </a:lnTo>
                  <a:lnTo>
                    <a:pt x="142" y="7"/>
                  </a:lnTo>
                  <a:lnTo>
                    <a:pt x="145" y="6"/>
                  </a:lnTo>
                  <a:lnTo>
                    <a:pt x="148" y="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12" name="Freeform 3876" descr="© INSCALE GmbH, 05.05.2010&#10;http://www.presentationload.com/"/>
            <p:cNvSpPr>
              <a:spLocks noChangeAspect="1" noEditPoints="1"/>
            </p:cNvSpPr>
            <p:nvPr/>
          </p:nvSpPr>
          <p:spPr bwMode="auto">
            <a:xfrm>
              <a:off x="1531938" y="1762125"/>
              <a:ext cx="209550" cy="406400"/>
            </a:xfrm>
            <a:custGeom>
              <a:avLst/>
              <a:gdLst/>
              <a:ahLst/>
              <a:cxnLst>
                <a:cxn ang="0">
                  <a:pos x="3" y="226"/>
                </a:cxn>
                <a:cxn ang="0">
                  <a:pos x="16" y="239"/>
                </a:cxn>
                <a:cxn ang="0">
                  <a:pos x="38" y="255"/>
                </a:cxn>
                <a:cxn ang="0">
                  <a:pos x="58" y="266"/>
                </a:cxn>
                <a:cxn ang="0">
                  <a:pos x="75" y="266"/>
                </a:cxn>
                <a:cxn ang="0">
                  <a:pos x="89" y="264"/>
                </a:cxn>
                <a:cxn ang="0">
                  <a:pos x="114" y="279"/>
                </a:cxn>
                <a:cxn ang="0">
                  <a:pos x="130" y="278"/>
                </a:cxn>
                <a:cxn ang="0">
                  <a:pos x="136" y="282"/>
                </a:cxn>
                <a:cxn ang="0">
                  <a:pos x="140" y="289"/>
                </a:cxn>
                <a:cxn ang="0">
                  <a:pos x="143" y="294"/>
                </a:cxn>
                <a:cxn ang="0">
                  <a:pos x="152" y="291"/>
                </a:cxn>
                <a:cxn ang="0">
                  <a:pos x="171" y="283"/>
                </a:cxn>
                <a:cxn ang="0">
                  <a:pos x="176" y="286"/>
                </a:cxn>
                <a:cxn ang="0">
                  <a:pos x="180" y="294"/>
                </a:cxn>
                <a:cxn ang="0">
                  <a:pos x="183" y="298"/>
                </a:cxn>
                <a:cxn ang="0">
                  <a:pos x="191" y="319"/>
                </a:cxn>
                <a:cxn ang="0">
                  <a:pos x="186" y="322"/>
                </a:cxn>
                <a:cxn ang="0">
                  <a:pos x="182" y="325"/>
                </a:cxn>
                <a:cxn ang="0">
                  <a:pos x="179" y="331"/>
                </a:cxn>
                <a:cxn ang="0">
                  <a:pos x="182" y="341"/>
                </a:cxn>
                <a:cxn ang="0">
                  <a:pos x="186" y="349"/>
                </a:cxn>
                <a:cxn ang="0">
                  <a:pos x="164" y="371"/>
                </a:cxn>
                <a:cxn ang="0">
                  <a:pos x="155" y="368"/>
                </a:cxn>
                <a:cxn ang="0">
                  <a:pos x="124" y="360"/>
                </a:cxn>
                <a:cxn ang="0">
                  <a:pos x="109" y="347"/>
                </a:cxn>
                <a:cxn ang="0">
                  <a:pos x="96" y="356"/>
                </a:cxn>
                <a:cxn ang="0">
                  <a:pos x="90" y="354"/>
                </a:cxn>
                <a:cxn ang="0">
                  <a:pos x="87" y="350"/>
                </a:cxn>
                <a:cxn ang="0">
                  <a:pos x="63" y="309"/>
                </a:cxn>
                <a:cxn ang="0">
                  <a:pos x="50" y="272"/>
                </a:cxn>
                <a:cxn ang="0">
                  <a:pos x="31" y="263"/>
                </a:cxn>
                <a:cxn ang="0">
                  <a:pos x="9" y="249"/>
                </a:cxn>
                <a:cxn ang="0">
                  <a:pos x="0" y="232"/>
                </a:cxn>
                <a:cxn ang="0">
                  <a:pos x="1" y="223"/>
                </a:cxn>
                <a:cxn ang="0">
                  <a:pos x="24" y="1"/>
                </a:cxn>
                <a:cxn ang="0">
                  <a:pos x="49" y="5"/>
                </a:cxn>
                <a:cxn ang="0">
                  <a:pos x="56" y="1"/>
                </a:cxn>
                <a:cxn ang="0">
                  <a:pos x="63" y="0"/>
                </a:cxn>
                <a:cxn ang="0">
                  <a:pos x="69" y="1"/>
                </a:cxn>
                <a:cxn ang="0">
                  <a:pos x="72" y="3"/>
                </a:cxn>
                <a:cxn ang="0">
                  <a:pos x="69" y="57"/>
                </a:cxn>
                <a:cxn ang="0">
                  <a:pos x="62" y="66"/>
                </a:cxn>
                <a:cxn ang="0">
                  <a:pos x="55" y="75"/>
                </a:cxn>
                <a:cxn ang="0">
                  <a:pos x="52" y="78"/>
                </a:cxn>
                <a:cxn ang="0">
                  <a:pos x="29" y="59"/>
                </a:cxn>
                <a:cxn ang="0">
                  <a:pos x="32" y="37"/>
                </a:cxn>
                <a:cxn ang="0">
                  <a:pos x="12" y="3"/>
                </a:cxn>
              </a:cxnLst>
              <a:rect l="0" t="0" r="r" b="b"/>
              <a:pathLst>
                <a:path w="191" h="371">
                  <a:moveTo>
                    <a:pt x="1" y="223"/>
                  </a:moveTo>
                  <a:lnTo>
                    <a:pt x="3" y="226"/>
                  </a:lnTo>
                  <a:lnTo>
                    <a:pt x="9" y="230"/>
                  </a:lnTo>
                  <a:lnTo>
                    <a:pt x="16" y="239"/>
                  </a:lnTo>
                  <a:lnTo>
                    <a:pt x="25" y="247"/>
                  </a:lnTo>
                  <a:lnTo>
                    <a:pt x="38" y="255"/>
                  </a:lnTo>
                  <a:lnTo>
                    <a:pt x="50" y="263"/>
                  </a:lnTo>
                  <a:lnTo>
                    <a:pt x="58" y="266"/>
                  </a:lnTo>
                  <a:lnTo>
                    <a:pt x="65" y="267"/>
                  </a:lnTo>
                  <a:lnTo>
                    <a:pt x="75" y="266"/>
                  </a:lnTo>
                  <a:lnTo>
                    <a:pt x="84" y="264"/>
                  </a:lnTo>
                  <a:lnTo>
                    <a:pt x="89" y="264"/>
                  </a:lnTo>
                  <a:lnTo>
                    <a:pt x="109" y="279"/>
                  </a:lnTo>
                  <a:lnTo>
                    <a:pt x="114" y="279"/>
                  </a:lnTo>
                  <a:lnTo>
                    <a:pt x="117" y="278"/>
                  </a:lnTo>
                  <a:lnTo>
                    <a:pt x="130" y="278"/>
                  </a:lnTo>
                  <a:lnTo>
                    <a:pt x="133" y="279"/>
                  </a:lnTo>
                  <a:lnTo>
                    <a:pt x="136" y="282"/>
                  </a:lnTo>
                  <a:lnTo>
                    <a:pt x="137" y="285"/>
                  </a:lnTo>
                  <a:lnTo>
                    <a:pt x="140" y="289"/>
                  </a:lnTo>
                  <a:lnTo>
                    <a:pt x="142" y="292"/>
                  </a:lnTo>
                  <a:lnTo>
                    <a:pt x="143" y="294"/>
                  </a:lnTo>
                  <a:lnTo>
                    <a:pt x="143" y="295"/>
                  </a:lnTo>
                  <a:lnTo>
                    <a:pt x="152" y="291"/>
                  </a:lnTo>
                  <a:lnTo>
                    <a:pt x="167" y="285"/>
                  </a:lnTo>
                  <a:lnTo>
                    <a:pt x="171" y="283"/>
                  </a:lnTo>
                  <a:lnTo>
                    <a:pt x="173" y="285"/>
                  </a:lnTo>
                  <a:lnTo>
                    <a:pt x="176" y="286"/>
                  </a:lnTo>
                  <a:lnTo>
                    <a:pt x="177" y="289"/>
                  </a:lnTo>
                  <a:lnTo>
                    <a:pt x="180" y="294"/>
                  </a:lnTo>
                  <a:lnTo>
                    <a:pt x="182" y="297"/>
                  </a:lnTo>
                  <a:lnTo>
                    <a:pt x="183" y="298"/>
                  </a:lnTo>
                  <a:lnTo>
                    <a:pt x="176" y="307"/>
                  </a:lnTo>
                  <a:lnTo>
                    <a:pt x="191" y="319"/>
                  </a:lnTo>
                  <a:lnTo>
                    <a:pt x="188" y="320"/>
                  </a:lnTo>
                  <a:lnTo>
                    <a:pt x="186" y="322"/>
                  </a:lnTo>
                  <a:lnTo>
                    <a:pt x="183" y="323"/>
                  </a:lnTo>
                  <a:lnTo>
                    <a:pt x="182" y="325"/>
                  </a:lnTo>
                  <a:lnTo>
                    <a:pt x="179" y="326"/>
                  </a:lnTo>
                  <a:lnTo>
                    <a:pt x="179" y="331"/>
                  </a:lnTo>
                  <a:lnTo>
                    <a:pt x="182" y="337"/>
                  </a:lnTo>
                  <a:lnTo>
                    <a:pt x="182" y="341"/>
                  </a:lnTo>
                  <a:lnTo>
                    <a:pt x="185" y="347"/>
                  </a:lnTo>
                  <a:lnTo>
                    <a:pt x="186" y="349"/>
                  </a:lnTo>
                  <a:lnTo>
                    <a:pt x="186" y="350"/>
                  </a:lnTo>
                  <a:lnTo>
                    <a:pt x="164" y="371"/>
                  </a:lnTo>
                  <a:lnTo>
                    <a:pt x="161" y="371"/>
                  </a:lnTo>
                  <a:lnTo>
                    <a:pt x="155" y="368"/>
                  </a:lnTo>
                  <a:lnTo>
                    <a:pt x="135" y="365"/>
                  </a:lnTo>
                  <a:lnTo>
                    <a:pt x="124" y="360"/>
                  </a:lnTo>
                  <a:lnTo>
                    <a:pt x="115" y="354"/>
                  </a:lnTo>
                  <a:lnTo>
                    <a:pt x="109" y="347"/>
                  </a:lnTo>
                  <a:lnTo>
                    <a:pt x="108" y="344"/>
                  </a:lnTo>
                  <a:lnTo>
                    <a:pt x="96" y="356"/>
                  </a:lnTo>
                  <a:lnTo>
                    <a:pt x="93" y="356"/>
                  </a:lnTo>
                  <a:lnTo>
                    <a:pt x="90" y="354"/>
                  </a:lnTo>
                  <a:lnTo>
                    <a:pt x="89" y="352"/>
                  </a:lnTo>
                  <a:lnTo>
                    <a:pt x="87" y="350"/>
                  </a:lnTo>
                  <a:lnTo>
                    <a:pt x="84" y="331"/>
                  </a:lnTo>
                  <a:lnTo>
                    <a:pt x="63" y="309"/>
                  </a:lnTo>
                  <a:lnTo>
                    <a:pt x="53" y="273"/>
                  </a:lnTo>
                  <a:lnTo>
                    <a:pt x="50" y="272"/>
                  </a:lnTo>
                  <a:lnTo>
                    <a:pt x="41" y="269"/>
                  </a:lnTo>
                  <a:lnTo>
                    <a:pt x="31" y="263"/>
                  </a:lnTo>
                  <a:lnTo>
                    <a:pt x="19" y="257"/>
                  </a:lnTo>
                  <a:lnTo>
                    <a:pt x="9" y="249"/>
                  </a:lnTo>
                  <a:lnTo>
                    <a:pt x="1" y="241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1" y="223"/>
                  </a:lnTo>
                  <a:close/>
                  <a:moveTo>
                    <a:pt x="19" y="0"/>
                  </a:moveTo>
                  <a:lnTo>
                    <a:pt x="24" y="1"/>
                  </a:lnTo>
                  <a:lnTo>
                    <a:pt x="44" y="5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6" y="1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6" y="1"/>
                  </a:lnTo>
                  <a:lnTo>
                    <a:pt x="69" y="1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58" y="22"/>
                  </a:lnTo>
                  <a:lnTo>
                    <a:pt x="69" y="57"/>
                  </a:lnTo>
                  <a:lnTo>
                    <a:pt x="65" y="62"/>
                  </a:lnTo>
                  <a:lnTo>
                    <a:pt x="62" y="66"/>
                  </a:lnTo>
                  <a:lnTo>
                    <a:pt x="56" y="72"/>
                  </a:lnTo>
                  <a:lnTo>
                    <a:pt x="55" y="75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43" y="78"/>
                  </a:lnTo>
                  <a:lnTo>
                    <a:pt x="29" y="59"/>
                  </a:lnTo>
                  <a:lnTo>
                    <a:pt x="32" y="47"/>
                  </a:lnTo>
                  <a:lnTo>
                    <a:pt x="32" y="37"/>
                  </a:lnTo>
                  <a:lnTo>
                    <a:pt x="18" y="11"/>
                  </a:lnTo>
                  <a:lnTo>
                    <a:pt x="12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13" name="Freeform 3877" descr="© INSCALE GmbH, 05.05.2010&#10;http://www.presentationload.com/"/>
            <p:cNvSpPr>
              <a:spLocks noChangeAspect="1" noEditPoints="1"/>
            </p:cNvSpPr>
            <p:nvPr/>
          </p:nvSpPr>
          <p:spPr bwMode="auto">
            <a:xfrm>
              <a:off x="2395538" y="1025525"/>
              <a:ext cx="1511300" cy="1076325"/>
            </a:xfrm>
            <a:custGeom>
              <a:avLst/>
              <a:gdLst/>
              <a:ahLst/>
              <a:cxnLst>
                <a:cxn ang="0">
                  <a:pos x="1132" y="305"/>
                </a:cxn>
                <a:cxn ang="0">
                  <a:pos x="1265" y="425"/>
                </a:cxn>
                <a:cxn ang="0">
                  <a:pos x="1280" y="484"/>
                </a:cxn>
                <a:cxn ang="0">
                  <a:pos x="1191" y="456"/>
                </a:cxn>
                <a:cxn ang="0">
                  <a:pos x="1202" y="435"/>
                </a:cxn>
                <a:cxn ang="0">
                  <a:pos x="1213" y="401"/>
                </a:cxn>
                <a:cxn ang="0">
                  <a:pos x="1171" y="408"/>
                </a:cxn>
                <a:cxn ang="0">
                  <a:pos x="1131" y="401"/>
                </a:cxn>
                <a:cxn ang="0">
                  <a:pos x="1122" y="312"/>
                </a:cxn>
                <a:cxn ang="0">
                  <a:pos x="749" y="178"/>
                </a:cxn>
                <a:cxn ang="0">
                  <a:pos x="611" y="255"/>
                </a:cxn>
                <a:cxn ang="0">
                  <a:pos x="657" y="247"/>
                </a:cxn>
                <a:cxn ang="0">
                  <a:pos x="724" y="185"/>
                </a:cxn>
                <a:cxn ang="0">
                  <a:pos x="787" y="215"/>
                </a:cxn>
                <a:cxn ang="0">
                  <a:pos x="876" y="204"/>
                </a:cxn>
                <a:cxn ang="0">
                  <a:pos x="962" y="303"/>
                </a:cxn>
                <a:cxn ang="0">
                  <a:pos x="1015" y="360"/>
                </a:cxn>
                <a:cxn ang="0">
                  <a:pos x="1105" y="315"/>
                </a:cxn>
                <a:cxn ang="0">
                  <a:pos x="1200" y="543"/>
                </a:cxn>
                <a:cxn ang="0">
                  <a:pos x="1317" y="565"/>
                </a:cxn>
                <a:cxn ang="0">
                  <a:pos x="1342" y="657"/>
                </a:cxn>
                <a:cxn ang="0">
                  <a:pos x="1384" y="809"/>
                </a:cxn>
                <a:cxn ang="0">
                  <a:pos x="1338" y="852"/>
                </a:cxn>
                <a:cxn ang="0">
                  <a:pos x="1321" y="757"/>
                </a:cxn>
                <a:cxn ang="0">
                  <a:pos x="1208" y="760"/>
                </a:cxn>
                <a:cxn ang="0">
                  <a:pos x="1166" y="695"/>
                </a:cxn>
                <a:cxn ang="0">
                  <a:pos x="1097" y="772"/>
                </a:cxn>
                <a:cxn ang="0">
                  <a:pos x="1021" y="877"/>
                </a:cxn>
                <a:cxn ang="0">
                  <a:pos x="961" y="893"/>
                </a:cxn>
                <a:cxn ang="0">
                  <a:pos x="869" y="913"/>
                </a:cxn>
                <a:cxn ang="0">
                  <a:pos x="787" y="901"/>
                </a:cxn>
                <a:cxn ang="0">
                  <a:pos x="678" y="888"/>
                </a:cxn>
                <a:cxn ang="0">
                  <a:pos x="600" y="839"/>
                </a:cxn>
                <a:cxn ang="0">
                  <a:pos x="531" y="817"/>
                </a:cxn>
                <a:cxn ang="0">
                  <a:pos x="456" y="893"/>
                </a:cxn>
                <a:cxn ang="0">
                  <a:pos x="350" y="957"/>
                </a:cxn>
                <a:cxn ang="0">
                  <a:pos x="187" y="920"/>
                </a:cxn>
                <a:cxn ang="0">
                  <a:pos x="105" y="851"/>
                </a:cxn>
                <a:cxn ang="0">
                  <a:pos x="2" y="780"/>
                </a:cxn>
                <a:cxn ang="0">
                  <a:pos x="73" y="710"/>
                </a:cxn>
                <a:cxn ang="0">
                  <a:pos x="80" y="621"/>
                </a:cxn>
                <a:cxn ang="0">
                  <a:pos x="54" y="522"/>
                </a:cxn>
                <a:cxn ang="0">
                  <a:pos x="102" y="468"/>
                </a:cxn>
                <a:cxn ang="0">
                  <a:pos x="249" y="470"/>
                </a:cxn>
                <a:cxn ang="0">
                  <a:pos x="301" y="487"/>
                </a:cxn>
                <a:cxn ang="0">
                  <a:pos x="352" y="392"/>
                </a:cxn>
                <a:cxn ang="0">
                  <a:pos x="364" y="358"/>
                </a:cxn>
                <a:cxn ang="0">
                  <a:pos x="529" y="380"/>
                </a:cxn>
                <a:cxn ang="0">
                  <a:pos x="625" y="218"/>
                </a:cxn>
                <a:cxn ang="0">
                  <a:pos x="870" y="136"/>
                </a:cxn>
                <a:cxn ang="0">
                  <a:pos x="989" y="2"/>
                </a:cxn>
                <a:cxn ang="0">
                  <a:pos x="1064" y="59"/>
                </a:cxn>
                <a:cxn ang="0">
                  <a:pos x="1104" y="247"/>
                </a:cxn>
                <a:cxn ang="0">
                  <a:pos x="1042" y="203"/>
                </a:cxn>
                <a:cxn ang="0">
                  <a:pos x="929" y="262"/>
                </a:cxn>
                <a:cxn ang="0">
                  <a:pos x="925" y="172"/>
                </a:cxn>
                <a:cxn ang="0">
                  <a:pos x="922" y="120"/>
                </a:cxn>
                <a:cxn ang="0">
                  <a:pos x="968" y="70"/>
                </a:cxn>
                <a:cxn ang="0">
                  <a:pos x="1011" y="124"/>
                </a:cxn>
                <a:cxn ang="0">
                  <a:pos x="969" y="51"/>
                </a:cxn>
                <a:cxn ang="0">
                  <a:pos x="937" y="39"/>
                </a:cxn>
                <a:cxn ang="0">
                  <a:pos x="907" y="48"/>
                </a:cxn>
              </a:cxnLst>
              <a:rect l="0" t="0" r="r" b="b"/>
              <a:pathLst>
                <a:path w="1384" h="984">
                  <a:moveTo>
                    <a:pt x="296" y="429"/>
                  </a:moveTo>
                  <a:lnTo>
                    <a:pt x="301" y="429"/>
                  </a:lnTo>
                  <a:lnTo>
                    <a:pt x="305" y="431"/>
                  </a:lnTo>
                  <a:lnTo>
                    <a:pt x="308" y="432"/>
                  </a:lnTo>
                  <a:lnTo>
                    <a:pt x="308" y="436"/>
                  </a:lnTo>
                  <a:lnTo>
                    <a:pt x="305" y="442"/>
                  </a:lnTo>
                  <a:lnTo>
                    <a:pt x="302" y="450"/>
                  </a:lnTo>
                  <a:lnTo>
                    <a:pt x="298" y="460"/>
                  </a:lnTo>
                  <a:lnTo>
                    <a:pt x="295" y="468"/>
                  </a:lnTo>
                  <a:lnTo>
                    <a:pt x="293" y="470"/>
                  </a:lnTo>
                  <a:lnTo>
                    <a:pt x="267" y="465"/>
                  </a:lnTo>
                  <a:lnTo>
                    <a:pt x="267" y="462"/>
                  </a:lnTo>
                  <a:lnTo>
                    <a:pt x="265" y="457"/>
                  </a:lnTo>
                  <a:lnTo>
                    <a:pt x="265" y="448"/>
                  </a:lnTo>
                  <a:lnTo>
                    <a:pt x="267" y="445"/>
                  </a:lnTo>
                  <a:lnTo>
                    <a:pt x="273" y="439"/>
                  </a:lnTo>
                  <a:lnTo>
                    <a:pt x="276" y="438"/>
                  </a:lnTo>
                  <a:lnTo>
                    <a:pt x="289" y="434"/>
                  </a:lnTo>
                  <a:lnTo>
                    <a:pt x="293" y="431"/>
                  </a:lnTo>
                  <a:lnTo>
                    <a:pt x="296" y="429"/>
                  </a:lnTo>
                  <a:close/>
                  <a:moveTo>
                    <a:pt x="1131" y="305"/>
                  </a:moveTo>
                  <a:lnTo>
                    <a:pt x="1132" y="305"/>
                  </a:lnTo>
                  <a:lnTo>
                    <a:pt x="1134" y="306"/>
                  </a:lnTo>
                  <a:lnTo>
                    <a:pt x="1135" y="309"/>
                  </a:lnTo>
                  <a:lnTo>
                    <a:pt x="1138" y="312"/>
                  </a:lnTo>
                  <a:lnTo>
                    <a:pt x="1140" y="317"/>
                  </a:lnTo>
                  <a:lnTo>
                    <a:pt x="1142" y="323"/>
                  </a:lnTo>
                  <a:lnTo>
                    <a:pt x="1144" y="327"/>
                  </a:lnTo>
                  <a:lnTo>
                    <a:pt x="1150" y="334"/>
                  </a:lnTo>
                  <a:lnTo>
                    <a:pt x="1165" y="352"/>
                  </a:lnTo>
                  <a:lnTo>
                    <a:pt x="1172" y="358"/>
                  </a:lnTo>
                  <a:lnTo>
                    <a:pt x="1181" y="363"/>
                  </a:lnTo>
                  <a:lnTo>
                    <a:pt x="1190" y="366"/>
                  </a:lnTo>
                  <a:lnTo>
                    <a:pt x="1196" y="367"/>
                  </a:lnTo>
                  <a:lnTo>
                    <a:pt x="1199" y="368"/>
                  </a:lnTo>
                  <a:lnTo>
                    <a:pt x="1202" y="368"/>
                  </a:lnTo>
                  <a:lnTo>
                    <a:pt x="1208" y="371"/>
                  </a:lnTo>
                  <a:lnTo>
                    <a:pt x="1209" y="373"/>
                  </a:lnTo>
                  <a:lnTo>
                    <a:pt x="1213" y="376"/>
                  </a:lnTo>
                  <a:lnTo>
                    <a:pt x="1228" y="388"/>
                  </a:lnTo>
                  <a:lnTo>
                    <a:pt x="1233" y="391"/>
                  </a:lnTo>
                  <a:lnTo>
                    <a:pt x="1237" y="395"/>
                  </a:lnTo>
                  <a:lnTo>
                    <a:pt x="1245" y="404"/>
                  </a:lnTo>
                  <a:lnTo>
                    <a:pt x="1265" y="425"/>
                  </a:lnTo>
                  <a:lnTo>
                    <a:pt x="1274" y="432"/>
                  </a:lnTo>
                  <a:lnTo>
                    <a:pt x="1282" y="438"/>
                  </a:lnTo>
                  <a:lnTo>
                    <a:pt x="1290" y="444"/>
                  </a:lnTo>
                  <a:lnTo>
                    <a:pt x="1293" y="447"/>
                  </a:lnTo>
                  <a:lnTo>
                    <a:pt x="1295" y="450"/>
                  </a:lnTo>
                  <a:lnTo>
                    <a:pt x="1296" y="451"/>
                  </a:lnTo>
                  <a:lnTo>
                    <a:pt x="1295" y="453"/>
                  </a:lnTo>
                  <a:lnTo>
                    <a:pt x="1292" y="454"/>
                  </a:lnTo>
                  <a:lnTo>
                    <a:pt x="1289" y="457"/>
                  </a:lnTo>
                  <a:lnTo>
                    <a:pt x="1280" y="457"/>
                  </a:lnTo>
                  <a:lnTo>
                    <a:pt x="1283" y="459"/>
                  </a:lnTo>
                  <a:lnTo>
                    <a:pt x="1284" y="460"/>
                  </a:lnTo>
                  <a:lnTo>
                    <a:pt x="1287" y="462"/>
                  </a:lnTo>
                  <a:lnTo>
                    <a:pt x="1290" y="468"/>
                  </a:lnTo>
                  <a:lnTo>
                    <a:pt x="1292" y="472"/>
                  </a:lnTo>
                  <a:lnTo>
                    <a:pt x="1292" y="476"/>
                  </a:lnTo>
                  <a:lnTo>
                    <a:pt x="1293" y="479"/>
                  </a:lnTo>
                  <a:lnTo>
                    <a:pt x="1293" y="487"/>
                  </a:lnTo>
                  <a:lnTo>
                    <a:pt x="1292" y="485"/>
                  </a:lnTo>
                  <a:lnTo>
                    <a:pt x="1290" y="485"/>
                  </a:lnTo>
                  <a:lnTo>
                    <a:pt x="1287" y="484"/>
                  </a:lnTo>
                  <a:lnTo>
                    <a:pt x="1280" y="484"/>
                  </a:lnTo>
                  <a:lnTo>
                    <a:pt x="1270" y="485"/>
                  </a:lnTo>
                  <a:lnTo>
                    <a:pt x="1258" y="487"/>
                  </a:lnTo>
                  <a:lnTo>
                    <a:pt x="1230" y="487"/>
                  </a:lnTo>
                  <a:lnTo>
                    <a:pt x="1221" y="496"/>
                  </a:lnTo>
                  <a:lnTo>
                    <a:pt x="1212" y="502"/>
                  </a:lnTo>
                  <a:lnTo>
                    <a:pt x="1203" y="505"/>
                  </a:lnTo>
                  <a:lnTo>
                    <a:pt x="1191" y="506"/>
                  </a:lnTo>
                  <a:lnTo>
                    <a:pt x="1178" y="509"/>
                  </a:lnTo>
                  <a:lnTo>
                    <a:pt x="1169" y="507"/>
                  </a:lnTo>
                  <a:lnTo>
                    <a:pt x="1160" y="505"/>
                  </a:lnTo>
                  <a:lnTo>
                    <a:pt x="1157" y="503"/>
                  </a:lnTo>
                  <a:lnTo>
                    <a:pt x="1156" y="500"/>
                  </a:lnTo>
                  <a:lnTo>
                    <a:pt x="1156" y="497"/>
                  </a:lnTo>
                  <a:lnTo>
                    <a:pt x="1159" y="491"/>
                  </a:lnTo>
                  <a:lnTo>
                    <a:pt x="1160" y="491"/>
                  </a:lnTo>
                  <a:lnTo>
                    <a:pt x="1162" y="490"/>
                  </a:lnTo>
                  <a:lnTo>
                    <a:pt x="1174" y="487"/>
                  </a:lnTo>
                  <a:lnTo>
                    <a:pt x="1184" y="482"/>
                  </a:lnTo>
                  <a:lnTo>
                    <a:pt x="1190" y="476"/>
                  </a:lnTo>
                  <a:lnTo>
                    <a:pt x="1190" y="473"/>
                  </a:lnTo>
                  <a:lnTo>
                    <a:pt x="1191" y="469"/>
                  </a:lnTo>
                  <a:lnTo>
                    <a:pt x="1191" y="456"/>
                  </a:lnTo>
                  <a:lnTo>
                    <a:pt x="1190" y="454"/>
                  </a:lnTo>
                  <a:lnTo>
                    <a:pt x="1190" y="451"/>
                  </a:lnTo>
                  <a:lnTo>
                    <a:pt x="1187" y="442"/>
                  </a:lnTo>
                  <a:lnTo>
                    <a:pt x="1181" y="436"/>
                  </a:lnTo>
                  <a:lnTo>
                    <a:pt x="1178" y="432"/>
                  </a:lnTo>
                  <a:lnTo>
                    <a:pt x="1175" y="426"/>
                  </a:lnTo>
                  <a:lnTo>
                    <a:pt x="1175" y="422"/>
                  </a:lnTo>
                  <a:lnTo>
                    <a:pt x="1177" y="420"/>
                  </a:lnTo>
                  <a:lnTo>
                    <a:pt x="1178" y="417"/>
                  </a:lnTo>
                  <a:lnTo>
                    <a:pt x="1184" y="414"/>
                  </a:lnTo>
                  <a:lnTo>
                    <a:pt x="1188" y="414"/>
                  </a:lnTo>
                  <a:lnTo>
                    <a:pt x="1194" y="416"/>
                  </a:lnTo>
                  <a:lnTo>
                    <a:pt x="1200" y="419"/>
                  </a:lnTo>
                  <a:lnTo>
                    <a:pt x="1200" y="423"/>
                  </a:lnTo>
                  <a:lnTo>
                    <a:pt x="1202" y="426"/>
                  </a:lnTo>
                  <a:lnTo>
                    <a:pt x="1202" y="428"/>
                  </a:lnTo>
                  <a:lnTo>
                    <a:pt x="1197" y="436"/>
                  </a:lnTo>
                  <a:lnTo>
                    <a:pt x="1199" y="447"/>
                  </a:lnTo>
                  <a:lnTo>
                    <a:pt x="1199" y="441"/>
                  </a:lnTo>
                  <a:lnTo>
                    <a:pt x="1200" y="438"/>
                  </a:lnTo>
                  <a:lnTo>
                    <a:pt x="1200" y="436"/>
                  </a:lnTo>
                  <a:lnTo>
                    <a:pt x="1202" y="435"/>
                  </a:lnTo>
                  <a:lnTo>
                    <a:pt x="1203" y="435"/>
                  </a:lnTo>
                  <a:lnTo>
                    <a:pt x="1206" y="434"/>
                  </a:lnTo>
                  <a:lnTo>
                    <a:pt x="1213" y="434"/>
                  </a:lnTo>
                  <a:lnTo>
                    <a:pt x="1215" y="435"/>
                  </a:lnTo>
                  <a:lnTo>
                    <a:pt x="1216" y="438"/>
                  </a:lnTo>
                  <a:lnTo>
                    <a:pt x="1219" y="439"/>
                  </a:lnTo>
                  <a:lnTo>
                    <a:pt x="1225" y="445"/>
                  </a:lnTo>
                  <a:lnTo>
                    <a:pt x="1227" y="445"/>
                  </a:lnTo>
                  <a:lnTo>
                    <a:pt x="1230" y="442"/>
                  </a:lnTo>
                  <a:lnTo>
                    <a:pt x="1228" y="441"/>
                  </a:lnTo>
                  <a:lnTo>
                    <a:pt x="1227" y="438"/>
                  </a:lnTo>
                  <a:lnTo>
                    <a:pt x="1227" y="435"/>
                  </a:lnTo>
                  <a:lnTo>
                    <a:pt x="1225" y="432"/>
                  </a:lnTo>
                  <a:lnTo>
                    <a:pt x="1227" y="429"/>
                  </a:lnTo>
                  <a:lnTo>
                    <a:pt x="1230" y="420"/>
                  </a:lnTo>
                  <a:lnTo>
                    <a:pt x="1230" y="414"/>
                  </a:lnTo>
                  <a:lnTo>
                    <a:pt x="1228" y="408"/>
                  </a:lnTo>
                  <a:lnTo>
                    <a:pt x="1225" y="404"/>
                  </a:lnTo>
                  <a:lnTo>
                    <a:pt x="1222" y="401"/>
                  </a:lnTo>
                  <a:lnTo>
                    <a:pt x="1221" y="398"/>
                  </a:lnTo>
                  <a:lnTo>
                    <a:pt x="1213" y="404"/>
                  </a:lnTo>
                  <a:lnTo>
                    <a:pt x="1213" y="401"/>
                  </a:lnTo>
                  <a:lnTo>
                    <a:pt x="1212" y="398"/>
                  </a:lnTo>
                  <a:lnTo>
                    <a:pt x="1211" y="394"/>
                  </a:lnTo>
                  <a:lnTo>
                    <a:pt x="1209" y="391"/>
                  </a:lnTo>
                  <a:lnTo>
                    <a:pt x="1208" y="386"/>
                  </a:lnTo>
                  <a:lnTo>
                    <a:pt x="1203" y="377"/>
                  </a:lnTo>
                  <a:lnTo>
                    <a:pt x="1203" y="374"/>
                  </a:lnTo>
                  <a:lnTo>
                    <a:pt x="1200" y="371"/>
                  </a:lnTo>
                  <a:lnTo>
                    <a:pt x="1187" y="371"/>
                  </a:lnTo>
                  <a:lnTo>
                    <a:pt x="1182" y="373"/>
                  </a:lnTo>
                  <a:lnTo>
                    <a:pt x="1181" y="373"/>
                  </a:lnTo>
                  <a:lnTo>
                    <a:pt x="1179" y="374"/>
                  </a:lnTo>
                  <a:lnTo>
                    <a:pt x="1179" y="376"/>
                  </a:lnTo>
                  <a:lnTo>
                    <a:pt x="1181" y="379"/>
                  </a:lnTo>
                  <a:lnTo>
                    <a:pt x="1181" y="383"/>
                  </a:lnTo>
                  <a:lnTo>
                    <a:pt x="1182" y="386"/>
                  </a:lnTo>
                  <a:lnTo>
                    <a:pt x="1184" y="388"/>
                  </a:lnTo>
                  <a:lnTo>
                    <a:pt x="1184" y="391"/>
                  </a:lnTo>
                  <a:lnTo>
                    <a:pt x="1185" y="392"/>
                  </a:lnTo>
                  <a:lnTo>
                    <a:pt x="1185" y="401"/>
                  </a:lnTo>
                  <a:lnTo>
                    <a:pt x="1179" y="404"/>
                  </a:lnTo>
                  <a:lnTo>
                    <a:pt x="1175" y="405"/>
                  </a:lnTo>
                  <a:lnTo>
                    <a:pt x="1171" y="408"/>
                  </a:lnTo>
                  <a:lnTo>
                    <a:pt x="1166" y="410"/>
                  </a:lnTo>
                  <a:lnTo>
                    <a:pt x="1163" y="411"/>
                  </a:lnTo>
                  <a:lnTo>
                    <a:pt x="1162" y="413"/>
                  </a:lnTo>
                  <a:lnTo>
                    <a:pt x="1160" y="413"/>
                  </a:lnTo>
                  <a:lnTo>
                    <a:pt x="1159" y="410"/>
                  </a:lnTo>
                  <a:lnTo>
                    <a:pt x="1157" y="408"/>
                  </a:lnTo>
                  <a:lnTo>
                    <a:pt x="1157" y="404"/>
                  </a:lnTo>
                  <a:lnTo>
                    <a:pt x="1159" y="401"/>
                  </a:lnTo>
                  <a:lnTo>
                    <a:pt x="1162" y="398"/>
                  </a:lnTo>
                  <a:lnTo>
                    <a:pt x="1163" y="394"/>
                  </a:lnTo>
                  <a:lnTo>
                    <a:pt x="1165" y="391"/>
                  </a:lnTo>
                  <a:lnTo>
                    <a:pt x="1165" y="386"/>
                  </a:lnTo>
                  <a:lnTo>
                    <a:pt x="1162" y="385"/>
                  </a:lnTo>
                  <a:lnTo>
                    <a:pt x="1160" y="383"/>
                  </a:lnTo>
                  <a:lnTo>
                    <a:pt x="1156" y="383"/>
                  </a:lnTo>
                  <a:lnTo>
                    <a:pt x="1154" y="385"/>
                  </a:lnTo>
                  <a:lnTo>
                    <a:pt x="1148" y="388"/>
                  </a:lnTo>
                  <a:lnTo>
                    <a:pt x="1144" y="397"/>
                  </a:lnTo>
                  <a:lnTo>
                    <a:pt x="1144" y="400"/>
                  </a:lnTo>
                  <a:lnTo>
                    <a:pt x="1141" y="402"/>
                  </a:lnTo>
                  <a:lnTo>
                    <a:pt x="1132" y="402"/>
                  </a:lnTo>
                  <a:lnTo>
                    <a:pt x="1131" y="401"/>
                  </a:lnTo>
                  <a:lnTo>
                    <a:pt x="1129" y="401"/>
                  </a:lnTo>
                  <a:lnTo>
                    <a:pt x="1128" y="400"/>
                  </a:lnTo>
                  <a:lnTo>
                    <a:pt x="1128" y="398"/>
                  </a:lnTo>
                  <a:lnTo>
                    <a:pt x="1126" y="397"/>
                  </a:lnTo>
                  <a:lnTo>
                    <a:pt x="1129" y="391"/>
                  </a:lnTo>
                  <a:lnTo>
                    <a:pt x="1135" y="385"/>
                  </a:lnTo>
                  <a:lnTo>
                    <a:pt x="1137" y="382"/>
                  </a:lnTo>
                  <a:lnTo>
                    <a:pt x="1137" y="377"/>
                  </a:lnTo>
                  <a:lnTo>
                    <a:pt x="1138" y="368"/>
                  </a:lnTo>
                  <a:lnTo>
                    <a:pt x="1140" y="357"/>
                  </a:lnTo>
                  <a:lnTo>
                    <a:pt x="1141" y="349"/>
                  </a:lnTo>
                  <a:lnTo>
                    <a:pt x="1138" y="346"/>
                  </a:lnTo>
                  <a:lnTo>
                    <a:pt x="1135" y="345"/>
                  </a:lnTo>
                  <a:lnTo>
                    <a:pt x="1129" y="339"/>
                  </a:lnTo>
                  <a:lnTo>
                    <a:pt x="1125" y="336"/>
                  </a:lnTo>
                  <a:lnTo>
                    <a:pt x="1120" y="331"/>
                  </a:lnTo>
                  <a:lnTo>
                    <a:pt x="1120" y="327"/>
                  </a:lnTo>
                  <a:lnTo>
                    <a:pt x="1119" y="324"/>
                  </a:lnTo>
                  <a:lnTo>
                    <a:pt x="1119" y="320"/>
                  </a:lnTo>
                  <a:lnTo>
                    <a:pt x="1120" y="315"/>
                  </a:lnTo>
                  <a:lnTo>
                    <a:pt x="1120" y="314"/>
                  </a:lnTo>
                  <a:lnTo>
                    <a:pt x="1122" y="312"/>
                  </a:lnTo>
                  <a:lnTo>
                    <a:pt x="1125" y="311"/>
                  </a:lnTo>
                  <a:lnTo>
                    <a:pt x="1131" y="305"/>
                  </a:lnTo>
                  <a:close/>
                  <a:moveTo>
                    <a:pt x="665" y="142"/>
                  </a:moveTo>
                  <a:lnTo>
                    <a:pt x="681" y="154"/>
                  </a:lnTo>
                  <a:lnTo>
                    <a:pt x="685" y="156"/>
                  </a:lnTo>
                  <a:lnTo>
                    <a:pt x="694" y="157"/>
                  </a:lnTo>
                  <a:lnTo>
                    <a:pt x="708" y="158"/>
                  </a:lnTo>
                  <a:lnTo>
                    <a:pt x="722" y="160"/>
                  </a:lnTo>
                  <a:lnTo>
                    <a:pt x="746" y="160"/>
                  </a:lnTo>
                  <a:lnTo>
                    <a:pt x="762" y="158"/>
                  </a:lnTo>
                  <a:lnTo>
                    <a:pt x="793" y="158"/>
                  </a:lnTo>
                  <a:lnTo>
                    <a:pt x="804" y="157"/>
                  </a:lnTo>
                  <a:lnTo>
                    <a:pt x="808" y="157"/>
                  </a:lnTo>
                  <a:lnTo>
                    <a:pt x="814" y="166"/>
                  </a:lnTo>
                  <a:lnTo>
                    <a:pt x="813" y="167"/>
                  </a:lnTo>
                  <a:lnTo>
                    <a:pt x="810" y="169"/>
                  </a:lnTo>
                  <a:lnTo>
                    <a:pt x="807" y="172"/>
                  </a:lnTo>
                  <a:lnTo>
                    <a:pt x="801" y="175"/>
                  </a:lnTo>
                  <a:lnTo>
                    <a:pt x="787" y="175"/>
                  </a:lnTo>
                  <a:lnTo>
                    <a:pt x="776" y="176"/>
                  </a:lnTo>
                  <a:lnTo>
                    <a:pt x="762" y="178"/>
                  </a:lnTo>
                  <a:lnTo>
                    <a:pt x="749" y="178"/>
                  </a:lnTo>
                  <a:lnTo>
                    <a:pt x="740" y="176"/>
                  </a:lnTo>
                  <a:lnTo>
                    <a:pt x="733" y="175"/>
                  </a:lnTo>
                  <a:lnTo>
                    <a:pt x="722" y="173"/>
                  </a:lnTo>
                  <a:lnTo>
                    <a:pt x="715" y="172"/>
                  </a:lnTo>
                  <a:lnTo>
                    <a:pt x="712" y="172"/>
                  </a:lnTo>
                  <a:lnTo>
                    <a:pt x="690" y="185"/>
                  </a:lnTo>
                  <a:lnTo>
                    <a:pt x="690" y="194"/>
                  </a:lnTo>
                  <a:lnTo>
                    <a:pt x="687" y="194"/>
                  </a:lnTo>
                  <a:lnTo>
                    <a:pt x="676" y="195"/>
                  </a:lnTo>
                  <a:lnTo>
                    <a:pt x="665" y="197"/>
                  </a:lnTo>
                  <a:lnTo>
                    <a:pt x="653" y="200"/>
                  </a:lnTo>
                  <a:lnTo>
                    <a:pt x="642" y="203"/>
                  </a:lnTo>
                  <a:lnTo>
                    <a:pt x="637" y="206"/>
                  </a:lnTo>
                  <a:lnTo>
                    <a:pt x="635" y="210"/>
                  </a:lnTo>
                  <a:lnTo>
                    <a:pt x="634" y="216"/>
                  </a:lnTo>
                  <a:lnTo>
                    <a:pt x="632" y="221"/>
                  </a:lnTo>
                  <a:lnTo>
                    <a:pt x="632" y="225"/>
                  </a:lnTo>
                  <a:lnTo>
                    <a:pt x="631" y="226"/>
                  </a:lnTo>
                  <a:lnTo>
                    <a:pt x="626" y="232"/>
                  </a:lnTo>
                  <a:lnTo>
                    <a:pt x="620" y="240"/>
                  </a:lnTo>
                  <a:lnTo>
                    <a:pt x="616" y="246"/>
                  </a:lnTo>
                  <a:lnTo>
                    <a:pt x="611" y="255"/>
                  </a:lnTo>
                  <a:lnTo>
                    <a:pt x="613" y="259"/>
                  </a:lnTo>
                  <a:lnTo>
                    <a:pt x="613" y="262"/>
                  </a:lnTo>
                  <a:lnTo>
                    <a:pt x="614" y="266"/>
                  </a:lnTo>
                  <a:lnTo>
                    <a:pt x="614" y="269"/>
                  </a:lnTo>
                  <a:lnTo>
                    <a:pt x="616" y="271"/>
                  </a:lnTo>
                  <a:lnTo>
                    <a:pt x="616" y="272"/>
                  </a:lnTo>
                  <a:lnTo>
                    <a:pt x="619" y="274"/>
                  </a:lnTo>
                  <a:lnTo>
                    <a:pt x="626" y="278"/>
                  </a:lnTo>
                  <a:lnTo>
                    <a:pt x="635" y="281"/>
                  </a:lnTo>
                  <a:lnTo>
                    <a:pt x="642" y="283"/>
                  </a:lnTo>
                  <a:lnTo>
                    <a:pt x="648" y="283"/>
                  </a:lnTo>
                  <a:lnTo>
                    <a:pt x="650" y="281"/>
                  </a:lnTo>
                  <a:lnTo>
                    <a:pt x="647" y="281"/>
                  </a:lnTo>
                  <a:lnTo>
                    <a:pt x="644" y="280"/>
                  </a:lnTo>
                  <a:lnTo>
                    <a:pt x="641" y="280"/>
                  </a:lnTo>
                  <a:lnTo>
                    <a:pt x="638" y="277"/>
                  </a:lnTo>
                  <a:lnTo>
                    <a:pt x="634" y="268"/>
                  </a:lnTo>
                  <a:lnTo>
                    <a:pt x="634" y="259"/>
                  </a:lnTo>
                  <a:lnTo>
                    <a:pt x="637" y="256"/>
                  </a:lnTo>
                  <a:lnTo>
                    <a:pt x="639" y="255"/>
                  </a:lnTo>
                  <a:lnTo>
                    <a:pt x="648" y="252"/>
                  </a:lnTo>
                  <a:lnTo>
                    <a:pt x="657" y="247"/>
                  </a:lnTo>
                  <a:lnTo>
                    <a:pt x="654" y="231"/>
                  </a:lnTo>
                  <a:lnTo>
                    <a:pt x="663" y="231"/>
                  </a:lnTo>
                  <a:lnTo>
                    <a:pt x="668" y="229"/>
                  </a:lnTo>
                  <a:lnTo>
                    <a:pt x="671" y="229"/>
                  </a:lnTo>
                  <a:lnTo>
                    <a:pt x="674" y="228"/>
                  </a:lnTo>
                  <a:lnTo>
                    <a:pt x="676" y="225"/>
                  </a:lnTo>
                  <a:lnTo>
                    <a:pt x="679" y="219"/>
                  </a:lnTo>
                  <a:lnTo>
                    <a:pt x="681" y="218"/>
                  </a:lnTo>
                  <a:lnTo>
                    <a:pt x="682" y="215"/>
                  </a:lnTo>
                  <a:lnTo>
                    <a:pt x="676" y="210"/>
                  </a:lnTo>
                  <a:lnTo>
                    <a:pt x="678" y="207"/>
                  </a:lnTo>
                  <a:lnTo>
                    <a:pt x="679" y="206"/>
                  </a:lnTo>
                  <a:lnTo>
                    <a:pt x="688" y="206"/>
                  </a:lnTo>
                  <a:lnTo>
                    <a:pt x="690" y="207"/>
                  </a:lnTo>
                  <a:lnTo>
                    <a:pt x="691" y="207"/>
                  </a:lnTo>
                  <a:lnTo>
                    <a:pt x="715" y="198"/>
                  </a:lnTo>
                  <a:lnTo>
                    <a:pt x="716" y="195"/>
                  </a:lnTo>
                  <a:lnTo>
                    <a:pt x="716" y="192"/>
                  </a:lnTo>
                  <a:lnTo>
                    <a:pt x="718" y="191"/>
                  </a:lnTo>
                  <a:lnTo>
                    <a:pt x="719" y="188"/>
                  </a:lnTo>
                  <a:lnTo>
                    <a:pt x="722" y="185"/>
                  </a:lnTo>
                  <a:lnTo>
                    <a:pt x="724" y="185"/>
                  </a:lnTo>
                  <a:lnTo>
                    <a:pt x="725" y="184"/>
                  </a:lnTo>
                  <a:lnTo>
                    <a:pt x="728" y="184"/>
                  </a:lnTo>
                  <a:lnTo>
                    <a:pt x="734" y="181"/>
                  </a:lnTo>
                  <a:lnTo>
                    <a:pt x="736" y="179"/>
                  </a:lnTo>
                  <a:lnTo>
                    <a:pt x="737" y="179"/>
                  </a:lnTo>
                  <a:lnTo>
                    <a:pt x="737" y="187"/>
                  </a:lnTo>
                  <a:lnTo>
                    <a:pt x="736" y="188"/>
                  </a:lnTo>
                  <a:lnTo>
                    <a:pt x="733" y="192"/>
                  </a:lnTo>
                  <a:lnTo>
                    <a:pt x="730" y="198"/>
                  </a:lnTo>
                  <a:lnTo>
                    <a:pt x="725" y="203"/>
                  </a:lnTo>
                  <a:lnTo>
                    <a:pt x="725" y="204"/>
                  </a:lnTo>
                  <a:lnTo>
                    <a:pt x="755" y="204"/>
                  </a:lnTo>
                  <a:lnTo>
                    <a:pt x="756" y="203"/>
                  </a:lnTo>
                  <a:lnTo>
                    <a:pt x="762" y="200"/>
                  </a:lnTo>
                  <a:lnTo>
                    <a:pt x="764" y="198"/>
                  </a:lnTo>
                  <a:lnTo>
                    <a:pt x="768" y="198"/>
                  </a:lnTo>
                  <a:lnTo>
                    <a:pt x="770" y="201"/>
                  </a:lnTo>
                  <a:lnTo>
                    <a:pt x="770" y="204"/>
                  </a:lnTo>
                  <a:lnTo>
                    <a:pt x="771" y="207"/>
                  </a:lnTo>
                  <a:lnTo>
                    <a:pt x="771" y="212"/>
                  </a:lnTo>
                  <a:lnTo>
                    <a:pt x="774" y="215"/>
                  </a:lnTo>
                  <a:lnTo>
                    <a:pt x="787" y="215"/>
                  </a:lnTo>
                  <a:lnTo>
                    <a:pt x="790" y="213"/>
                  </a:lnTo>
                  <a:lnTo>
                    <a:pt x="796" y="207"/>
                  </a:lnTo>
                  <a:lnTo>
                    <a:pt x="799" y="206"/>
                  </a:lnTo>
                  <a:lnTo>
                    <a:pt x="799" y="204"/>
                  </a:lnTo>
                  <a:lnTo>
                    <a:pt x="804" y="191"/>
                  </a:lnTo>
                  <a:lnTo>
                    <a:pt x="808" y="182"/>
                  </a:lnTo>
                  <a:lnTo>
                    <a:pt x="814" y="176"/>
                  </a:lnTo>
                  <a:lnTo>
                    <a:pt x="821" y="173"/>
                  </a:lnTo>
                  <a:lnTo>
                    <a:pt x="830" y="169"/>
                  </a:lnTo>
                  <a:lnTo>
                    <a:pt x="836" y="164"/>
                  </a:lnTo>
                  <a:lnTo>
                    <a:pt x="841" y="161"/>
                  </a:lnTo>
                  <a:lnTo>
                    <a:pt x="844" y="160"/>
                  </a:lnTo>
                  <a:lnTo>
                    <a:pt x="845" y="158"/>
                  </a:lnTo>
                  <a:lnTo>
                    <a:pt x="847" y="158"/>
                  </a:lnTo>
                  <a:lnTo>
                    <a:pt x="847" y="161"/>
                  </a:lnTo>
                  <a:lnTo>
                    <a:pt x="848" y="170"/>
                  </a:lnTo>
                  <a:lnTo>
                    <a:pt x="850" y="178"/>
                  </a:lnTo>
                  <a:lnTo>
                    <a:pt x="851" y="184"/>
                  </a:lnTo>
                  <a:lnTo>
                    <a:pt x="860" y="192"/>
                  </a:lnTo>
                  <a:lnTo>
                    <a:pt x="869" y="192"/>
                  </a:lnTo>
                  <a:lnTo>
                    <a:pt x="876" y="203"/>
                  </a:lnTo>
                  <a:lnTo>
                    <a:pt x="876" y="204"/>
                  </a:lnTo>
                  <a:lnTo>
                    <a:pt x="875" y="206"/>
                  </a:lnTo>
                  <a:lnTo>
                    <a:pt x="870" y="215"/>
                  </a:lnTo>
                  <a:lnTo>
                    <a:pt x="870" y="216"/>
                  </a:lnTo>
                  <a:lnTo>
                    <a:pt x="872" y="222"/>
                  </a:lnTo>
                  <a:lnTo>
                    <a:pt x="873" y="231"/>
                  </a:lnTo>
                  <a:lnTo>
                    <a:pt x="878" y="240"/>
                  </a:lnTo>
                  <a:lnTo>
                    <a:pt x="879" y="249"/>
                  </a:lnTo>
                  <a:lnTo>
                    <a:pt x="881" y="252"/>
                  </a:lnTo>
                  <a:lnTo>
                    <a:pt x="895" y="261"/>
                  </a:lnTo>
                  <a:lnTo>
                    <a:pt x="895" y="269"/>
                  </a:lnTo>
                  <a:lnTo>
                    <a:pt x="898" y="269"/>
                  </a:lnTo>
                  <a:lnTo>
                    <a:pt x="900" y="268"/>
                  </a:lnTo>
                  <a:lnTo>
                    <a:pt x="904" y="266"/>
                  </a:lnTo>
                  <a:lnTo>
                    <a:pt x="907" y="265"/>
                  </a:lnTo>
                  <a:lnTo>
                    <a:pt x="909" y="263"/>
                  </a:lnTo>
                  <a:lnTo>
                    <a:pt x="912" y="262"/>
                  </a:lnTo>
                  <a:lnTo>
                    <a:pt x="924" y="277"/>
                  </a:lnTo>
                  <a:lnTo>
                    <a:pt x="949" y="278"/>
                  </a:lnTo>
                  <a:lnTo>
                    <a:pt x="950" y="281"/>
                  </a:lnTo>
                  <a:lnTo>
                    <a:pt x="956" y="296"/>
                  </a:lnTo>
                  <a:lnTo>
                    <a:pt x="961" y="303"/>
                  </a:lnTo>
                  <a:lnTo>
                    <a:pt x="962" y="303"/>
                  </a:lnTo>
                  <a:lnTo>
                    <a:pt x="962" y="305"/>
                  </a:lnTo>
                  <a:lnTo>
                    <a:pt x="968" y="311"/>
                  </a:lnTo>
                  <a:lnTo>
                    <a:pt x="968" y="317"/>
                  </a:lnTo>
                  <a:lnTo>
                    <a:pt x="966" y="320"/>
                  </a:lnTo>
                  <a:lnTo>
                    <a:pt x="962" y="324"/>
                  </a:lnTo>
                  <a:lnTo>
                    <a:pt x="983" y="312"/>
                  </a:lnTo>
                  <a:lnTo>
                    <a:pt x="995" y="318"/>
                  </a:lnTo>
                  <a:lnTo>
                    <a:pt x="984" y="329"/>
                  </a:lnTo>
                  <a:lnTo>
                    <a:pt x="986" y="329"/>
                  </a:lnTo>
                  <a:lnTo>
                    <a:pt x="987" y="330"/>
                  </a:lnTo>
                  <a:lnTo>
                    <a:pt x="990" y="330"/>
                  </a:lnTo>
                  <a:lnTo>
                    <a:pt x="996" y="333"/>
                  </a:lnTo>
                  <a:lnTo>
                    <a:pt x="999" y="333"/>
                  </a:lnTo>
                  <a:lnTo>
                    <a:pt x="1000" y="334"/>
                  </a:lnTo>
                  <a:lnTo>
                    <a:pt x="1002" y="337"/>
                  </a:lnTo>
                  <a:lnTo>
                    <a:pt x="1003" y="339"/>
                  </a:lnTo>
                  <a:lnTo>
                    <a:pt x="1003" y="342"/>
                  </a:lnTo>
                  <a:lnTo>
                    <a:pt x="1006" y="348"/>
                  </a:lnTo>
                  <a:lnTo>
                    <a:pt x="1008" y="352"/>
                  </a:lnTo>
                  <a:lnTo>
                    <a:pt x="1009" y="355"/>
                  </a:lnTo>
                  <a:lnTo>
                    <a:pt x="1012" y="358"/>
                  </a:lnTo>
                  <a:lnTo>
                    <a:pt x="1015" y="360"/>
                  </a:lnTo>
                  <a:lnTo>
                    <a:pt x="1017" y="363"/>
                  </a:lnTo>
                  <a:lnTo>
                    <a:pt x="1020" y="364"/>
                  </a:lnTo>
                  <a:lnTo>
                    <a:pt x="1023" y="367"/>
                  </a:lnTo>
                  <a:lnTo>
                    <a:pt x="1026" y="367"/>
                  </a:lnTo>
                  <a:lnTo>
                    <a:pt x="1027" y="368"/>
                  </a:lnTo>
                  <a:lnTo>
                    <a:pt x="1029" y="367"/>
                  </a:lnTo>
                  <a:lnTo>
                    <a:pt x="1029" y="363"/>
                  </a:lnTo>
                  <a:lnTo>
                    <a:pt x="1024" y="358"/>
                  </a:lnTo>
                  <a:lnTo>
                    <a:pt x="1021" y="352"/>
                  </a:lnTo>
                  <a:lnTo>
                    <a:pt x="1021" y="348"/>
                  </a:lnTo>
                  <a:lnTo>
                    <a:pt x="1026" y="346"/>
                  </a:lnTo>
                  <a:lnTo>
                    <a:pt x="1040" y="340"/>
                  </a:lnTo>
                  <a:lnTo>
                    <a:pt x="1046" y="339"/>
                  </a:lnTo>
                  <a:lnTo>
                    <a:pt x="1049" y="337"/>
                  </a:lnTo>
                  <a:lnTo>
                    <a:pt x="1055" y="337"/>
                  </a:lnTo>
                  <a:lnTo>
                    <a:pt x="1064" y="334"/>
                  </a:lnTo>
                  <a:lnTo>
                    <a:pt x="1070" y="331"/>
                  </a:lnTo>
                  <a:lnTo>
                    <a:pt x="1080" y="326"/>
                  </a:lnTo>
                  <a:lnTo>
                    <a:pt x="1089" y="318"/>
                  </a:lnTo>
                  <a:lnTo>
                    <a:pt x="1095" y="312"/>
                  </a:lnTo>
                  <a:lnTo>
                    <a:pt x="1097" y="309"/>
                  </a:lnTo>
                  <a:lnTo>
                    <a:pt x="1105" y="315"/>
                  </a:lnTo>
                  <a:lnTo>
                    <a:pt x="1098" y="321"/>
                  </a:lnTo>
                  <a:lnTo>
                    <a:pt x="1134" y="349"/>
                  </a:lnTo>
                  <a:lnTo>
                    <a:pt x="1131" y="385"/>
                  </a:lnTo>
                  <a:lnTo>
                    <a:pt x="1120" y="395"/>
                  </a:lnTo>
                  <a:lnTo>
                    <a:pt x="1123" y="398"/>
                  </a:lnTo>
                  <a:lnTo>
                    <a:pt x="1128" y="404"/>
                  </a:lnTo>
                  <a:lnTo>
                    <a:pt x="1145" y="422"/>
                  </a:lnTo>
                  <a:lnTo>
                    <a:pt x="1150" y="425"/>
                  </a:lnTo>
                  <a:lnTo>
                    <a:pt x="1157" y="432"/>
                  </a:lnTo>
                  <a:lnTo>
                    <a:pt x="1160" y="434"/>
                  </a:lnTo>
                  <a:lnTo>
                    <a:pt x="1160" y="442"/>
                  </a:lnTo>
                  <a:lnTo>
                    <a:pt x="1174" y="445"/>
                  </a:lnTo>
                  <a:lnTo>
                    <a:pt x="1182" y="462"/>
                  </a:lnTo>
                  <a:lnTo>
                    <a:pt x="1151" y="488"/>
                  </a:lnTo>
                  <a:lnTo>
                    <a:pt x="1145" y="500"/>
                  </a:lnTo>
                  <a:lnTo>
                    <a:pt x="1150" y="510"/>
                  </a:lnTo>
                  <a:lnTo>
                    <a:pt x="1162" y="510"/>
                  </a:lnTo>
                  <a:lnTo>
                    <a:pt x="1182" y="536"/>
                  </a:lnTo>
                  <a:lnTo>
                    <a:pt x="1184" y="536"/>
                  </a:lnTo>
                  <a:lnTo>
                    <a:pt x="1185" y="537"/>
                  </a:lnTo>
                  <a:lnTo>
                    <a:pt x="1194" y="540"/>
                  </a:lnTo>
                  <a:lnTo>
                    <a:pt x="1200" y="543"/>
                  </a:lnTo>
                  <a:lnTo>
                    <a:pt x="1209" y="549"/>
                  </a:lnTo>
                  <a:lnTo>
                    <a:pt x="1219" y="553"/>
                  </a:lnTo>
                  <a:lnTo>
                    <a:pt x="1225" y="556"/>
                  </a:lnTo>
                  <a:lnTo>
                    <a:pt x="1234" y="559"/>
                  </a:lnTo>
                  <a:lnTo>
                    <a:pt x="1246" y="562"/>
                  </a:lnTo>
                  <a:lnTo>
                    <a:pt x="1258" y="564"/>
                  </a:lnTo>
                  <a:lnTo>
                    <a:pt x="1267" y="565"/>
                  </a:lnTo>
                  <a:lnTo>
                    <a:pt x="1273" y="565"/>
                  </a:lnTo>
                  <a:lnTo>
                    <a:pt x="1276" y="564"/>
                  </a:lnTo>
                  <a:lnTo>
                    <a:pt x="1282" y="564"/>
                  </a:lnTo>
                  <a:lnTo>
                    <a:pt x="1286" y="568"/>
                  </a:lnTo>
                  <a:lnTo>
                    <a:pt x="1287" y="568"/>
                  </a:lnTo>
                  <a:lnTo>
                    <a:pt x="1304" y="552"/>
                  </a:lnTo>
                  <a:lnTo>
                    <a:pt x="1305" y="552"/>
                  </a:lnTo>
                  <a:lnTo>
                    <a:pt x="1307" y="553"/>
                  </a:lnTo>
                  <a:lnTo>
                    <a:pt x="1310" y="553"/>
                  </a:lnTo>
                  <a:lnTo>
                    <a:pt x="1313" y="556"/>
                  </a:lnTo>
                  <a:lnTo>
                    <a:pt x="1316" y="558"/>
                  </a:lnTo>
                  <a:lnTo>
                    <a:pt x="1317" y="559"/>
                  </a:lnTo>
                  <a:lnTo>
                    <a:pt x="1319" y="562"/>
                  </a:lnTo>
                  <a:lnTo>
                    <a:pt x="1319" y="564"/>
                  </a:lnTo>
                  <a:lnTo>
                    <a:pt x="1317" y="565"/>
                  </a:lnTo>
                  <a:lnTo>
                    <a:pt x="1317" y="570"/>
                  </a:lnTo>
                  <a:lnTo>
                    <a:pt x="1316" y="573"/>
                  </a:lnTo>
                  <a:lnTo>
                    <a:pt x="1311" y="577"/>
                  </a:lnTo>
                  <a:lnTo>
                    <a:pt x="1308" y="578"/>
                  </a:lnTo>
                  <a:lnTo>
                    <a:pt x="1305" y="581"/>
                  </a:lnTo>
                  <a:lnTo>
                    <a:pt x="1302" y="583"/>
                  </a:lnTo>
                  <a:lnTo>
                    <a:pt x="1301" y="584"/>
                  </a:lnTo>
                  <a:lnTo>
                    <a:pt x="1299" y="584"/>
                  </a:lnTo>
                  <a:lnTo>
                    <a:pt x="1299" y="587"/>
                  </a:lnTo>
                  <a:lnTo>
                    <a:pt x="1302" y="590"/>
                  </a:lnTo>
                  <a:lnTo>
                    <a:pt x="1319" y="590"/>
                  </a:lnTo>
                  <a:lnTo>
                    <a:pt x="1320" y="592"/>
                  </a:lnTo>
                  <a:lnTo>
                    <a:pt x="1323" y="593"/>
                  </a:lnTo>
                  <a:lnTo>
                    <a:pt x="1324" y="595"/>
                  </a:lnTo>
                  <a:lnTo>
                    <a:pt x="1324" y="602"/>
                  </a:lnTo>
                  <a:lnTo>
                    <a:pt x="1326" y="612"/>
                  </a:lnTo>
                  <a:lnTo>
                    <a:pt x="1327" y="621"/>
                  </a:lnTo>
                  <a:lnTo>
                    <a:pt x="1327" y="626"/>
                  </a:lnTo>
                  <a:lnTo>
                    <a:pt x="1338" y="638"/>
                  </a:lnTo>
                  <a:lnTo>
                    <a:pt x="1339" y="641"/>
                  </a:lnTo>
                  <a:lnTo>
                    <a:pt x="1341" y="648"/>
                  </a:lnTo>
                  <a:lnTo>
                    <a:pt x="1342" y="657"/>
                  </a:lnTo>
                  <a:lnTo>
                    <a:pt x="1341" y="664"/>
                  </a:lnTo>
                  <a:lnTo>
                    <a:pt x="1339" y="669"/>
                  </a:lnTo>
                  <a:lnTo>
                    <a:pt x="1339" y="680"/>
                  </a:lnTo>
                  <a:lnTo>
                    <a:pt x="1341" y="685"/>
                  </a:lnTo>
                  <a:lnTo>
                    <a:pt x="1344" y="692"/>
                  </a:lnTo>
                  <a:lnTo>
                    <a:pt x="1348" y="701"/>
                  </a:lnTo>
                  <a:lnTo>
                    <a:pt x="1351" y="709"/>
                  </a:lnTo>
                  <a:lnTo>
                    <a:pt x="1354" y="713"/>
                  </a:lnTo>
                  <a:lnTo>
                    <a:pt x="1356" y="716"/>
                  </a:lnTo>
                  <a:lnTo>
                    <a:pt x="1358" y="717"/>
                  </a:lnTo>
                  <a:lnTo>
                    <a:pt x="1360" y="719"/>
                  </a:lnTo>
                  <a:lnTo>
                    <a:pt x="1360" y="723"/>
                  </a:lnTo>
                  <a:lnTo>
                    <a:pt x="1361" y="732"/>
                  </a:lnTo>
                  <a:lnTo>
                    <a:pt x="1364" y="746"/>
                  </a:lnTo>
                  <a:lnTo>
                    <a:pt x="1373" y="766"/>
                  </a:lnTo>
                  <a:lnTo>
                    <a:pt x="1376" y="784"/>
                  </a:lnTo>
                  <a:lnTo>
                    <a:pt x="1376" y="799"/>
                  </a:lnTo>
                  <a:lnTo>
                    <a:pt x="1378" y="799"/>
                  </a:lnTo>
                  <a:lnTo>
                    <a:pt x="1381" y="800"/>
                  </a:lnTo>
                  <a:lnTo>
                    <a:pt x="1382" y="802"/>
                  </a:lnTo>
                  <a:lnTo>
                    <a:pt x="1382" y="808"/>
                  </a:lnTo>
                  <a:lnTo>
                    <a:pt x="1384" y="809"/>
                  </a:lnTo>
                  <a:lnTo>
                    <a:pt x="1384" y="811"/>
                  </a:lnTo>
                  <a:lnTo>
                    <a:pt x="1382" y="812"/>
                  </a:lnTo>
                  <a:lnTo>
                    <a:pt x="1379" y="814"/>
                  </a:lnTo>
                  <a:lnTo>
                    <a:pt x="1378" y="815"/>
                  </a:lnTo>
                  <a:lnTo>
                    <a:pt x="1367" y="815"/>
                  </a:lnTo>
                  <a:lnTo>
                    <a:pt x="1358" y="818"/>
                  </a:lnTo>
                  <a:lnTo>
                    <a:pt x="1356" y="821"/>
                  </a:lnTo>
                  <a:lnTo>
                    <a:pt x="1356" y="824"/>
                  </a:lnTo>
                  <a:lnTo>
                    <a:pt x="1353" y="824"/>
                  </a:lnTo>
                  <a:lnTo>
                    <a:pt x="1351" y="825"/>
                  </a:lnTo>
                  <a:lnTo>
                    <a:pt x="1351" y="828"/>
                  </a:lnTo>
                  <a:lnTo>
                    <a:pt x="1350" y="831"/>
                  </a:lnTo>
                  <a:lnTo>
                    <a:pt x="1350" y="834"/>
                  </a:lnTo>
                  <a:lnTo>
                    <a:pt x="1348" y="837"/>
                  </a:lnTo>
                  <a:lnTo>
                    <a:pt x="1345" y="839"/>
                  </a:lnTo>
                  <a:lnTo>
                    <a:pt x="1342" y="839"/>
                  </a:lnTo>
                  <a:lnTo>
                    <a:pt x="1339" y="840"/>
                  </a:lnTo>
                  <a:lnTo>
                    <a:pt x="1338" y="842"/>
                  </a:lnTo>
                  <a:lnTo>
                    <a:pt x="1336" y="845"/>
                  </a:lnTo>
                  <a:lnTo>
                    <a:pt x="1336" y="848"/>
                  </a:lnTo>
                  <a:lnTo>
                    <a:pt x="1338" y="849"/>
                  </a:lnTo>
                  <a:lnTo>
                    <a:pt x="1338" y="852"/>
                  </a:lnTo>
                  <a:lnTo>
                    <a:pt x="1336" y="852"/>
                  </a:lnTo>
                  <a:lnTo>
                    <a:pt x="1335" y="854"/>
                  </a:lnTo>
                  <a:lnTo>
                    <a:pt x="1330" y="854"/>
                  </a:lnTo>
                  <a:lnTo>
                    <a:pt x="1324" y="855"/>
                  </a:lnTo>
                  <a:lnTo>
                    <a:pt x="1314" y="855"/>
                  </a:lnTo>
                  <a:lnTo>
                    <a:pt x="1308" y="852"/>
                  </a:lnTo>
                  <a:lnTo>
                    <a:pt x="1307" y="851"/>
                  </a:lnTo>
                  <a:lnTo>
                    <a:pt x="1304" y="851"/>
                  </a:lnTo>
                  <a:lnTo>
                    <a:pt x="1301" y="849"/>
                  </a:lnTo>
                  <a:lnTo>
                    <a:pt x="1298" y="849"/>
                  </a:lnTo>
                  <a:lnTo>
                    <a:pt x="1295" y="851"/>
                  </a:lnTo>
                  <a:lnTo>
                    <a:pt x="1293" y="852"/>
                  </a:lnTo>
                  <a:lnTo>
                    <a:pt x="1290" y="854"/>
                  </a:lnTo>
                  <a:lnTo>
                    <a:pt x="1280" y="854"/>
                  </a:lnTo>
                  <a:lnTo>
                    <a:pt x="1282" y="839"/>
                  </a:lnTo>
                  <a:lnTo>
                    <a:pt x="1290" y="830"/>
                  </a:lnTo>
                  <a:lnTo>
                    <a:pt x="1308" y="809"/>
                  </a:lnTo>
                  <a:lnTo>
                    <a:pt x="1316" y="797"/>
                  </a:lnTo>
                  <a:lnTo>
                    <a:pt x="1321" y="788"/>
                  </a:lnTo>
                  <a:lnTo>
                    <a:pt x="1324" y="778"/>
                  </a:lnTo>
                  <a:lnTo>
                    <a:pt x="1323" y="766"/>
                  </a:lnTo>
                  <a:lnTo>
                    <a:pt x="1321" y="757"/>
                  </a:lnTo>
                  <a:lnTo>
                    <a:pt x="1320" y="750"/>
                  </a:lnTo>
                  <a:lnTo>
                    <a:pt x="1319" y="747"/>
                  </a:lnTo>
                  <a:lnTo>
                    <a:pt x="1304" y="754"/>
                  </a:lnTo>
                  <a:lnTo>
                    <a:pt x="1280" y="744"/>
                  </a:lnTo>
                  <a:lnTo>
                    <a:pt x="1280" y="746"/>
                  </a:lnTo>
                  <a:lnTo>
                    <a:pt x="1279" y="747"/>
                  </a:lnTo>
                  <a:lnTo>
                    <a:pt x="1279" y="751"/>
                  </a:lnTo>
                  <a:lnTo>
                    <a:pt x="1277" y="756"/>
                  </a:lnTo>
                  <a:lnTo>
                    <a:pt x="1276" y="757"/>
                  </a:lnTo>
                  <a:lnTo>
                    <a:pt x="1271" y="759"/>
                  </a:lnTo>
                  <a:lnTo>
                    <a:pt x="1268" y="760"/>
                  </a:lnTo>
                  <a:lnTo>
                    <a:pt x="1264" y="760"/>
                  </a:lnTo>
                  <a:lnTo>
                    <a:pt x="1259" y="762"/>
                  </a:lnTo>
                  <a:lnTo>
                    <a:pt x="1256" y="762"/>
                  </a:lnTo>
                  <a:lnTo>
                    <a:pt x="1256" y="760"/>
                  </a:lnTo>
                  <a:lnTo>
                    <a:pt x="1252" y="756"/>
                  </a:lnTo>
                  <a:lnTo>
                    <a:pt x="1249" y="754"/>
                  </a:lnTo>
                  <a:lnTo>
                    <a:pt x="1245" y="751"/>
                  </a:lnTo>
                  <a:lnTo>
                    <a:pt x="1240" y="750"/>
                  </a:lnTo>
                  <a:lnTo>
                    <a:pt x="1224" y="751"/>
                  </a:lnTo>
                  <a:lnTo>
                    <a:pt x="1211" y="759"/>
                  </a:lnTo>
                  <a:lnTo>
                    <a:pt x="1208" y="760"/>
                  </a:lnTo>
                  <a:lnTo>
                    <a:pt x="1206" y="760"/>
                  </a:lnTo>
                  <a:lnTo>
                    <a:pt x="1206" y="759"/>
                  </a:lnTo>
                  <a:lnTo>
                    <a:pt x="1205" y="756"/>
                  </a:lnTo>
                  <a:lnTo>
                    <a:pt x="1205" y="738"/>
                  </a:lnTo>
                  <a:lnTo>
                    <a:pt x="1202" y="737"/>
                  </a:lnTo>
                  <a:lnTo>
                    <a:pt x="1200" y="734"/>
                  </a:lnTo>
                  <a:lnTo>
                    <a:pt x="1196" y="732"/>
                  </a:lnTo>
                  <a:lnTo>
                    <a:pt x="1193" y="731"/>
                  </a:lnTo>
                  <a:lnTo>
                    <a:pt x="1190" y="728"/>
                  </a:lnTo>
                  <a:lnTo>
                    <a:pt x="1190" y="722"/>
                  </a:lnTo>
                  <a:lnTo>
                    <a:pt x="1191" y="717"/>
                  </a:lnTo>
                  <a:lnTo>
                    <a:pt x="1191" y="713"/>
                  </a:lnTo>
                  <a:lnTo>
                    <a:pt x="1190" y="710"/>
                  </a:lnTo>
                  <a:lnTo>
                    <a:pt x="1188" y="709"/>
                  </a:lnTo>
                  <a:lnTo>
                    <a:pt x="1185" y="707"/>
                  </a:lnTo>
                  <a:lnTo>
                    <a:pt x="1181" y="706"/>
                  </a:lnTo>
                  <a:lnTo>
                    <a:pt x="1177" y="706"/>
                  </a:lnTo>
                  <a:lnTo>
                    <a:pt x="1174" y="704"/>
                  </a:lnTo>
                  <a:lnTo>
                    <a:pt x="1171" y="704"/>
                  </a:lnTo>
                  <a:lnTo>
                    <a:pt x="1169" y="703"/>
                  </a:lnTo>
                  <a:lnTo>
                    <a:pt x="1168" y="700"/>
                  </a:lnTo>
                  <a:lnTo>
                    <a:pt x="1166" y="695"/>
                  </a:lnTo>
                  <a:lnTo>
                    <a:pt x="1163" y="691"/>
                  </a:lnTo>
                  <a:lnTo>
                    <a:pt x="1162" y="686"/>
                  </a:lnTo>
                  <a:lnTo>
                    <a:pt x="1159" y="682"/>
                  </a:lnTo>
                  <a:lnTo>
                    <a:pt x="1157" y="680"/>
                  </a:lnTo>
                  <a:lnTo>
                    <a:pt x="1156" y="680"/>
                  </a:lnTo>
                  <a:lnTo>
                    <a:pt x="1154" y="683"/>
                  </a:lnTo>
                  <a:lnTo>
                    <a:pt x="1154" y="686"/>
                  </a:lnTo>
                  <a:lnTo>
                    <a:pt x="1153" y="691"/>
                  </a:lnTo>
                  <a:lnTo>
                    <a:pt x="1153" y="706"/>
                  </a:lnTo>
                  <a:lnTo>
                    <a:pt x="1156" y="709"/>
                  </a:lnTo>
                  <a:lnTo>
                    <a:pt x="1157" y="712"/>
                  </a:lnTo>
                  <a:lnTo>
                    <a:pt x="1159" y="713"/>
                  </a:lnTo>
                  <a:lnTo>
                    <a:pt x="1162" y="714"/>
                  </a:lnTo>
                  <a:lnTo>
                    <a:pt x="1159" y="716"/>
                  </a:lnTo>
                  <a:lnTo>
                    <a:pt x="1153" y="722"/>
                  </a:lnTo>
                  <a:lnTo>
                    <a:pt x="1142" y="726"/>
                  </a:lnTo>
                  <a:lnTo>
                    <a:pt x="1134" y="729"/>
                  </a:lnTo>
                  <a:lnTo>
                    <a:pt x="1128" y="732"/>
                  </a:lnTo>
                  <a:lnTo>
                    <a:pt x="1125" y="735"/>
                  </a:lnTo>
                  <a:lnTo>
                    <a:pt x="1122" y="735"/>
                  </a:lnTo>
                  <a:lnTo>
                    <a:pt x="1097" y="765"/>
                  </a:lnTo>
                  <a:lnTo>
                    <a:pt x="1097" y="772"/>
                  </a:lnTo>
                  <a:lnTo>
                    <a:pt x="1101" y="772"/>
                  </a:lnTo>
                  <a:lnTo>
                    <a:pt x="1101" y="774"/>
                  </a:lnTo>
                  <a:lnTo>
                    <a:pt x="1100" y="775"/>
                  </a:lnTo>
                  <a:lnTo>
                    <a:pt x="1095" y="775"/>
                  </a:lnTo>
                  <a:lnTo>
                    <a:pt x="1092" y="774"/>
                  </a:lnTo>
                  <a:lnTo>
                    <a:pt x="1083" y="774"/>
                  </a:lnTo>
                  <a:lnTo>
                    <a:pt x="1080" y="775"/>
                  </a:lnTo>
                  <a:lnTo>
                    <a:pt x="1077" y="780"/>
                  </a:lnTo>
                  <a:lnTo>
                    <a:pt x="1074" y="797"/>
                  </a:lnTo>
                  <a:lnTo>
                    <a:pt x="1067" y="806"/>
                  </a:lnTo>
                  <a:lnTo>
                    <a:pt x="1064" y="811"/>
                  </a:lnTo>
                  <a:lnTo>
                    <a:pt x="1066" y="815"/>
                  </a:lnTo>
                  <a:lnTo>
                    <a:pt x="1066" y="825"/>
                  </a:lnTo>
                  <a:lnTo>
                    <a:pt x="1063" y="834"/>
                  </a:lnTo>
                  <a:lnTo>
                    <a:pt x="1057" y="843"/>
                  </a:lnTo>
                  <a:lnTo>
                    <a:pt x="1051" y="848"/>
                  </a:lnTo>
                  <a:lnTo>
                    <a:pt x="1043" y="849"/>
                  </a:lnTo>
                  <a:lnTo>
                    <a:pt x="1039" y="851"/>
                  </a:lnTo>
                  <a:lnTo>
                    <a:pt x="1034" y="855"/>
                  </a:lnTo>
                  <a:lnTo>
                    <a:pt x="1026" y="870"/>
                  </a:lnTo>
                  <a:lnTo>
                    <a:pt x="1021" y="879"/>
                  </a:lnTo>
                  <a:lnTo>
                    <a:pt x="1021" y="877"/>
                  </a:lnTo>
                  <a:lnTo>
                    <a:pt x="1020" y="876"/>
                  </a:lnTo>
                  <a:lnTo>
                    <a:pt x="1018" y="873"/>
                  </a:lnTo>
                  <a:lnTo>
                    <a:pt x="1015" y="868"/>
                  </a:lnTo>
                  <a:lnTo>
                    <a:pt x="1014" y="865"/>
                  </a:lnTo>
                  <a:lnTo>
                    <a:pt x="1011" y="861"/>
                  </a:lnTo>
                  <a:lnTo>
                    <a:pt x="1008" y="858"/>
                  </a:lnTo>
                  <a:lnTo>
                    <a:pt x="1005" y="856"/>
                  </a:lnTo>
                  <a:lnTo>
                    <a:pt x="990" y="856"/>
                  </a:lnTo>
                  <a:lnTo>
                    <a:pt x="989" y="858"/>
                  </a:lnTo>
                  <a:lnTo>
                    <a:pt x="987" y="858"/>
                  </a:lnTo>
                  <a:lnTo>
                    <a:pt x="984" y="859"/>
                  </a:lnTo>
                  <a:lnTo>
                    <a:pt x="983" y="862"/>
                  </a:lnTo>
                  <a:lnTo>
                    <a:pt x="980" y="864"/>
                  </a:lnTo>
                  <a:lnTo>
                    <a:pt x="977" y="867"/>
                  </a:lnTo>
                  <a:lnTo>
                    <a:pt x="972" y="870"/>
                  </a:lnTo>
                  <a:lnTo>
                    <a:pt x="969" y="871"/>
                  </a:lnTo>
                  <a:lnTo>
                    <a:pt x="968" y="873"/>
                  </a:lnTo>
                  <a:lnTo>
                    <a:pt x="965" y="879"/>
                  </a:lnTo>
                  <a:lnTo>
                    <a:pt x="963" y="883"/>
                  </a:lnTo>
                  <a:lnTo>
                    <a:pt x="962" y="886"/>
                  </a:lnTo>
                  <a:lnTo>
                    <a:pt x="962" y="890"/>
                  </a:lnTo>
                  <a:lnTo>
                    <a:pt x="961" y="893"/>
                  </a:lnTo>
                  <a:lnTo>
                    <a:pt x="958" y="896"/>
                  </a:lnTo>
                  <a:lnTo>
                    <a:pt x="956" y="896"/>
                  </a:lnTo>
                  <a:lnTo>
                    <a:pt x="950" y="890"/>
                  </a:lnTo>
                  <a:lnTo>
                    <a:pt x="947" y="886"/>
                  </a:lnTo>
                  <a:lnTo>
                    <a:pt x="941" y="880"/>
                  </a:lnTo>
                  <a:lnTo>
                    <a:pt x="938" y="879"/>
                  </a:lnTo>
                  <a:lnTo>
                    <a:pt x="932" y="879"/>
                  </a:lnTo>
                  <a:lnTo>
                    <a:pt x="931" y="880"/>
                  </a:lnTo>
                  <a:lnTo>
                    <a:pt x="928" y="882"/>
                  </a:lnTo>
                  <a:lnTo>
                    <a:pt x="926" y="885"/>
                  </a:lnTo>
                  <a:lnTo>
                    <a:pt x="925" y="886"/>
                  </a:lnTo>
                  <a:lnTo>
                    <a:pt x="918" y="886"/>
                  </a:lnTo>
                  <a:lnTo>
                    <a:pt x="916" y="901"/>
                  </a:lnTo>
                  <a:lnTo>
                    <a:pt x="913" y="902"/>
                  </a:lnTo>
                  <a:lnTo>
                    <a:pt x="906" y="907"/>
                  </a:lnTo>
                  <a:lnTo>
                    <a:pt x="897" y="913"/>
                  </a:lnTo>
                  <a:lnTo>
                    <a:pt x="888" y="922"/>
                  </a:lnTo>
                  <a:lnTo>
                    <a:pt x="885" y="926"/>
                  </a:lnTo>
                  <a:lnTo>
                    <a:pt x="879" y="932"/>
                  </a:lnTo>
                  <a:lnTo>
                    <a:pt x="876" y="933"/>
                  </a:lnTo>
                  <a:lnTo>
                    <a:pt x="869" y="932"/>
                  </a:lnTo>
                  <a:lnTo>
                    <a:pt x="869" y="913"/>
                  </a:lnTo>
                  <a:lnTo>
                    <a:pt x="861" y="911"/>
                  </a:lnTo>
                  <a:lnTo>
                    <a:pt x="853" y="920"/>
                  </a:lnTo>
                  <a:lnTo>
                    <a:pt x="853" y="916"/>
                  </a:lnTo>
                  <a:lnTo>
                    <a:pt x="848" y="916"/>
                  </a:lnTo>
                  <a:lnTo>
                    <a:pt x="845" y="917"/>
                  </a:lnTo>
                  <a:lnTo>
                    <a:pt x="844" y="920"/>
                  </a:lnTo>
                  <a:lnTo>
                    <a:pt x="841" y="922"/>
                  </a:lnTo>
                  <a:lnTo>
                    <a:pt x="838" y="924"/>
                  </a:lnTo>
                  <a:lnTo>
                    <a:pt x="835" y="926"/>
                  </a:lnTo>
                  <a:lnTo>
                    <a:pt x="833" y="924"/>
                  </a:lnTo>
                  <a:lnTo>
                    <a:pt x="830" y="923"/>
                  </a:lnTo>
                  <a:lnTo>
                    <a:pt x="823" y="916"/>
                  </a:lnTo>
                  <a:lnTo>
                    <a:pt x="821" y="913"/>
                  </a:lnTo>
                  <a:lnTo>
                    <a:pt x="814" y="917"/>
                  </a:lnTo>
                  <a:lnTo>
                    <a:pt x="802" y="920"/>
                  </a:lnTo>
                  <a:lnTo>
                    <a:pt x="792" y="920"/>
                  </a:lnTo>
                  <a:lnTo>
                    <a:pt x="786" y="917"/>
                  </a:lnTo>
                  <a:lnTo>
                    <a:pt x="784" y="914"/>
                  </a:lnTo>
                  <a:lnTo>
                    <a:pt x="783" y="913"/>
                  </a:lnTo>
                  <a:lnTo>
                    <a:pt x="786" y="907"/>
                  </a:lnTo>
                  <a:lnTo>
                    <a:pt x="786" y="904"/>
                  </a:lnTo>
                  <a:lnTo>
                    <a:pt x="787" y="901"/>
                  </a:lnTo>
                  <a:lnTo>
                    <a:pt x="789" y="899"/>
                  </a:lnTo>
                  <a:lnTo>
                    <a:pt x="784" y="899"/>
                  </a:lnTo>
                  <a:lnTo>
                    <a:pt x="780" y="901"/>
                  </a:lnTo>
                  <a:lnTo>
                    <a:pt x="768" y="901"/>
                  </a:lnTo>
                  <a:lnTo>
                    <a:pt x="764" y="899"/>
                  </a:lnTo>
                  <a:lnTo>
                    <a:pt x="755" y="895"/>
                  </a:lnTo>
                  <a:lnTo>
                    <a:pt x="758" y="886"/>
                  </a:lnTo>
                  <a:lnTo>
                    <a:pt x="756" y="886"/>
                  </a:lnTo>
                  <a:lnTo>
                    <a:pt x="755" y="885"/>
                  </a:lnTo>
                  <a:lnTo>
                    <a:pt x="749" y="885"/>
                  </a:lnTo>
                  <a:lnTo>
                    <a:pt x="746" y="883"/>
                  </a:lnTo>
                  <a:lnTo>
                    <a:pt x="740" y="883"/>
                  </a:lnTo>
                  <a:lnTo>
                    <a:pt x="736" y="888"/>
                  </a:lnTo>
                  <a:lnTo>
                    <a:pt x="733" y="886"/>
                  </a:lnTo>
                  <a:lnTo>
                    <a:pt x="727" y="885"/>
                  </a:lnTo>
                  <a:lnTo>
                    <a:pt x="718" y="882"/>
                  </a:lnTo>
                  <a:lnTo>
                    <a:pt x="708" y="880"/>
                  </a:lnTo>
                  <a:lnTo>
                    <a:pt x="700" y="879"/>
                  </a:lnTo>
                  <a:lnTo>
                    <a:pt x="694" y="880"/>
                  </a:lnTo>
                  <a:lnTo>
                    <a:pt x="690" y="883"/>
                  </a:lnTo>
                  <a:lnTo>
                    <a:pt x="681" y="888"/>
                  </a:lnTo>
                  <a:lnTo>
                    <a:pt x="678" y="888"/>
                  </a:lnTo>
                  <a:lnTo>
                    <a:pt x="675" y="886"/>
                  </a:lnTo>
                  <a:lnTo>
                    <a:pt x="671" y="882"/>
                  </a:lnTo>
                  <a:lnTo>
                    <a:pt x="671" y="879"/>
                  </a:lnTo>
                  <a:lnTo>
                    <a:pt x="669" y="876"/>
                  </a:lnTo>
                  <a:lnTo>
                    <a:pt x="665" y="871"/>
                  </a:lnTo>
                  <a:lnTo>
                    <a:pt x="659" y="868"/>
                  </a:lnTo>
                  <a:lnTo>
                    <a:pt x="657" y="867"/>
                  </a:lnTo>
                  <a:lnTo>
                    <a:pt x="656" y="867"/>
                  </a:lnTo>
                  <a:lnTo>
                    <a:pt x="656" y="861"/>
                  </a:lnTo>
                  <a:lnTo>
                    <a:pt x="644" y="855"/>
                  </a:lnTo>
                  <a:lnTo>
                    <a:pt x="632" y="848"/>
                  </a:lnTo>
                  <a:lnTo>
                    <a:pt x="631" y="846"/>
                  </a:lnTo>
                  <a:lnTo>
                    <a:pt x="629" y="846"/>
                  </a:lnTo>
                  <a:lnTo>
                    <a:pt x="628" y="845"/>
                  </a:lnTo>
                  <a:lnTo>
                    <a:pt x="625" y="845"/>
                  </a:lnTo>
                  <a:lnTo>
                    <a:pt x="620" y="843"/>
                  </a:lnTo>
                  <a:lnTo>
                    <a:pt x="611" y="843"/>
                  </a:lnTo>
                  <a:lnTo>
                    <a:pt x="608" y="845"/>
                  </a:lnTo>
                  <a:lnTo>
                    <a:pt x="605" y="845"/>
                  </a:lnTo>
                  <a:lnTo>
                    <a:pt x="604" y="843"/>
                  </a:lnTo>
                  <a:lnTo>
                    <a:pt x="601" y="842"/>
                  </a:lnTo>
                  <a:lnTo>
                    <a:pt x="600" y="839"/>
                  </a:lnTo>
                  <a:lnTo>
                    <a:pt x="597" y="830"/>
                  </a:lnTo>
                  <a:lnTo>
                    <a:pt x="595" y="827"/>
                  </a:lnTo>
                  <a:lnTo>
                    <a:pt x="594" y="825"/>
                  </a:lnTo>
                  <a:lnTo>
                    <a:pt x="594" y="824"/>
                  </a:lnTo>
                  <a:lnTo>
                    <a:pt x="591" y="825"/>
                  </a:lnTo>
                  <a:lnTo>
                    <a:pt x="589" y="828"/>
                  </a:lnTo>
                  <a:lnTo>
                    <a:pt x="586" y="830"/>
                  </a:lnTo>
                  <a:lnTo>
                    <a:pt x="582" y="833"/>
                  </a:lnTo>
                  <a:lnTo>
                    <a:pt x="573" y="837"/>
                  </a:lnTo>
                  <a:lnTo>
                    <a:pt x="571" y="836"/>
                  </a:lnTo>
                  <a:lnTo>
                    <a:pt x="568" y="834"/>
                  </a:lnTo>
                  <a:lnTo>
                    <a:pt x="566" y="831"/>
                  </a:lnTo>
                  <a:lnTo>
                    <a:pt x="564" y="828"/>
                  </a:lnTo>
                  <a:lnTo>
                    <a:pt x="560" y="824"/>
                  </a:lnTo>
                  <a:lnTo>
                    <a:pt x="560" y="828"/>
                  </a:lnTo>
                  <a:lnTo>
                    <a:pt x="558" y="831"/>
                  </a:lnTo>
                  <a:lnTo>
                    <a:pt x="555" y="833"/>
                  </a:lnTo>
                  <a:lnTo>
                    <a:pt x="540" y="833"/>
                  </a:lnTo>
                  <a:lnTo>
                    <a:pt x="540" y="828"/>
                  </a:lnTo>
                  <a:lnTo>
                    <a:pt x="536" y="819"/>
                  </a:lnTo>
                  <a:lnTo>
                    <a:pt x="534" y="818"/>
                  </a:lnTo>
                  <a:lnTo>
                    <a:pt x="531" y="817"/>
                  </a:lnTo>
                  <a:lnTo>
                    <a:pt x="529" y="819"/>
                  </a:lnTo>
                  <a:lnTo>
                    <a:pt x="529" y="825"/>
                  </a:lnTo>
                  <a:lnTo>
                    <a:pt x="530" y="828"/>
                  </a:lnTo>
                  <a:lnTo>
                    <a:pt x="530" y="831"/>
                  </a:lnTo>
                  <a:lnTo>
                    <a:pt x="517" y="842"/>
                  </a:lnTo>
                  <a:lnTo>
                    <a:pt x="517" y="843"/>
                  </a:lnTo>
                  <a:lnTo>
                    <a:pt x="518" y="846"/>
                  </a:lnTo>
                  <a:lnTo>
                    <a:pt x="518" y="855"/>
                  </a:lnTo>
                  <a:lnTo>
                    <a:pt x="515" y="864"/>
                  </a:lnTo>
                  <a:lnTo>
                    <a:pt x="506" y="873"/>
                  </a:lnTo>
                  <a:lnTo>
                    <a:pt x="495" y="879"/>
                  </a:lnTo>
                  <a:lnTo>
                    <a:pt x="486" y="882"/>
                  </a:lnTo>
                  <a:lnTo>
                    <a:pt x="477" y="877"/>
                  </a:lnTo>
                  <a:lnTo>
                    <a:pt x="475" y="877"/>
                  </a:lnTo>
                  <a:lnTo>
                    <a:pt x="469" y="883"/>
                  </a:lnTo>
                  <a:lnTo>
                    <a:pt x="468" y="886"/>
                  </a:lnTo>
                  <a:lnTo>
                    <a:pt x="465" y="889"/>
                  </a:lnTo>
                  <a:lnTo>
                    <a:pt x="463" y="892"/>
                  </a:lnTo>
                  <a:lnTo>
                    <a:pt x="462" y="893"/>
                  </a:lnTo>
                  <a:lnTo>
                    <a:pt x="462" y="895"/>
                  </a:lnTo>
                  <a:lnTo>
                    <a:pt x="460" y="895"/>
                  </a:lnTo>
                  <a:lnTo>
                    <a:pt x="456" y="893"/>
                  </a:lnTo>
                  <a:lnTo>
                    <a:pt x="452" y="901"/>
                  </a:lnTo>
                  <a:lnTo>
                    <a:pt x="449" y="901"/>
                  </a:lnTo>
                  <a:lnTo>
                    <a:pt x="452" y="907"/>
                  </a:lnTo>
                  <a:lnTo>
                    <a:pt x="447" y="907"/>
                  </a:lnTo>
                  <a:lnTo>
                    <a:pt x="444" y="908"/>
                  </a:lnTo>
                  <a:lnTo>
                    <a:pt x="428" y="908"/>
                  </a:lnTo>
                  <a:lnTo>
                    <a:pt x="422" y="911"/>
                  </a:lnTo>
                  <a:lnTo>
                    <a:pt x="419" y="914"/>
                  </a:lnTo>
                  <a:lnTo>
                    <a:pt x="416" y="916"/>
                  </a:lnTo>
                  <a:lnTo>
                    <a:pt x="412" y="907"/>
                  </a:lnTo>
                  <a:lnTo>
                    <a:pt x="410" y="907"/>
                  </a:lnTo>
                  <a:lnTo>
                    <a:pt x="407" y="905"/>
                  </a:lnTo>
                  <a:lnTo>
                    <a:pt x="406" y="904"/>
                  </a:lnTo>
                  <a:lnTo>
                    <a:pt x="403" y="902"/>
                  </a:lnTo>
                  <a:lnTo>
                    <a:pt x="401" y="901"/>
                  </a:lnTo>
                  <a:lnTo>
                    <a:pt x="391" y="901"/>
                  </a:lnTo>
                  <a:lnTo>
                    <a:pt x="387" y="902"/>
                  </a:lnTo>
                  <a:lnTo>
                    <a:pt x="376" y="902"/>
                  </a:lnTo>
                  <a:lnTo>
                    <a:pt x="363" y="917"/>
                  </a:lnTo>
                  <a:lnTo>
                    <a:pt x="350" y="923"/>
                  </a:lnTo>
                  <a:lnTo>
                    <a:pt x="357" y="948"/>
                  </a:lnTo>
                  <a:lnTo>
                    <a:pt x="350" y="957"/>
                  </a:lnTo>
                  <a:lnTo>
                    <a:pt x="348" y="970"/>
                  </a:lnTo>
                  <a:lnTo>
                    <a:pt x="321" y="973"/>
                  </a:lnTo>
                  <a:lnTo>
                    <a:pt x="316" y="964"/>
                  </a:lnTo>
                  <a:lnTo>
                    <a:pt x="292" y="964"/>
                  </a:lnTo>
                  <a:lnTo>
                    <a:pt x="292" y="984"/>
                  </a:lnTo>
                  <a:lnTo>
                    <a:pt x="250" y="979"/>
                  </a:lnTo>
                  <a:lnTo>
                    <a:pt x="250" y="978"/>
                  </a:lnTo>
                  <a:lnTo>
                    <a:pt x="234" y="961"/>
                  </a:lnTo>
                  <a:lnTo>
                    <a:pt x="219" y="969"/>
                  </a:lnTo>
                  <a:lnTo>
                    <a:pt x="212" y="954"/>
                  </a:lnTo>
                  <a:lnTo>
                    <a:pt x="221" y="939"/>
                  </a:lnTo>
                  <a:lnTo>
                    <a:pt x="218" y="939"/>
                  </a:lnTo>
                  <a:lnTo>
                    <a:pt x="215" y="938"/>
                  </a:lnTo>
                  <a:lnTo>
                    <a:pt x="210" y="938"/>
                  </a:lnTo>
                  <a:lnTo>
                    <a:pt x="206" y="936"/>
                  </a:lnTo>
                  <a:lnTo>
                    <a:pt x="203" y="935"/>
                  </a:lnTo>
                  <a:lnTo>
                    <a:pt x="202" y="933"/>
                  </a:lnTo>
                  <a:lnTo>
                    <a:pt x="200" y="930"/>
                  </a:lnTo>
                  <a:lnTo>
                    <a:pt x="194" y="924"/>
                  </a:lnTo>
                  <a:lnTo>
                    <a:pt x="191" y="923"/>
                  </a:lnTo>
                  <a:lnTo>
                    <a:pt x="190" y="922"/>
                  </a:lnTo>
                  <a:lnTo>
                    <a:pt x="187" y="920"/>
                  </a:lnTo>
                  <a:lnTo>
                    <a:pt x="182" y="917"/>
                  </a:lnTo>
                  <a:lnTo>
                    <a:pt x="179" y="916"/>
                  </a:lnTo>
                  <a:lnTo>
                    <a:pt x="175" y="907"/>
                  </a:lnTo>
                  <a:lnTo>
                    <a:pt x="171" y="899"/>
                  </a:lnTo>
                  <a:lnTo>
                    <a:pt x="165" y="889"/>
                  </a:lnTo>
                  <a:lnTo>
                    <a:pt x="159" y="882"/>
                  </a:lnTo>
                  <a:lnTo>
                    <a:pt x="157" y="879"/>
                  </a:lnTo>
                  <a:lnTo>
                    <a:pt x="151" y="873"/>
                  </a:lnTo>
                  <a:lnTo>
                    <a:pt x="148" y="867"/>
                  </a:lnTo>
                  <a:lnTo>
                    <a:pt x="145" y="858"/>
                  </a:lnTo>
                  <a:lnTo>
                    <a:pt x="144" y="851"/>
                  </a:lnTo>
                  <a:lnTo>
                    <a:pt x="144" y="848"/>
                  </a:lnTo>
                  <a:lnTo>
                    <a:pt x="131" y="846"/>
                  </a:lnTo>
                  <a:lnTo>
                    <a:pt x="125" y="840"/>
                  </a:lnTo>
                  <a:lnTo>
                    <a:pt x="122" y="839"/>
                  </a:lnTo>
                  <a:lnTo>
                    <a:pt x="120" y="837"/>
                  </a:lnTo>
                  <a:lnTo>
                    <a:pt x="117" y="837"/>
                  </a:lnTo>
                  <a:lnTo>
                    <a:pt x="116" y="840"/>
                  </a:lnTo>
                  <a:lnTo>
                    <a:pt x="113" y="842"/>
                  </a:lnTo>
                  <a:lnTo>
                    <a:pt x="110" y="845"/>
                  </a:lnTo>
                  <a:lnTo>
                    <a:pt x="108" y="849"/>
                  </a:lnTo>
                  <a:lnTo>
                    <a:pt x="105" y="851"/>
                  </a:lnTo>
                  <a:lnTo>
                    <a:pt x="104" y="854"/>
                  </a:lnTo>
                  <a:lnTo>
                    <a:pt x="89" y="865"/>
                  </a:lnTo>
                  <a:lnTo>
                    <a:pt x="80" y="861"/>
                  </a:lnTo>
                  <a:lnTo>
                    <a:pt x="73" y="856"/>
                  </a:lnTo>
                  <a:lnTo>
                    <a:pt x="65" y="854"/>
                  </a:lnTo>
                  <a:lnTo>
                    <a:pt x="63" y="852"/>
                  </a:lnTo>
                  <a:lnTo>
                    <a:pt x="63" y="851"/>
                  </a:lnTo>
                  <a:lnTo>
                    <a:pt x="61" y="849"/>
                  </a:lnTo>
                  <a:lnTo>
                    <a:pt x="61" y="845"/>
                  </a:lnTo>
                  <a:lnTo>
                    <a:pt x="58" y="843"/>
                  </a:lnTo>
                  <a:lnTo>
                    <a:pt x="57" y="840"/>
                  </a:lnTo>
                  <a:lnTo>
                    <a:pt x="54" y="837"/>
                  </a:lnTo>
                  <a:lnTo>
                    <a:pt x="51" y="836"/>
                  </a:lnTo>
                  <a:lnTo>
                    <a:pt x="43" y="828"/>
                  </a:lnTo>
                  <a:lnTo>
                    <a:pt x="34" y="825"/>
                  </a:lnTo>
                  <a:lnTo>
                    <a:pt x="24" y="825"/>
                  </a:lnTo>
                  <a:lnTo>
                    <a:pt x="9" y="828"/>
                  </a:lnTo>
                  <a:lnTo>
                    <a:pt x="3" y="828"/>
                  </a:lnTo>
                  <a:lnTo>
                    <a:pt x="0" y="830"/>
                  </a:lnTo>
                  <a:lnTo>
                    <a:pt x="0" y="788"/>
                  </a:lnTo>
                  <a:lnTo>
                    <a:pt x="2" y="783"/>
                  </a:lnTo>
                  <a:lnTo>
                    <a:pt x="2" y="780"/>
                  </a:lnTo>
                  <a:lnTo>
                    <a:pt x="6" y="771"/>
                  </a:lnTo>
                  <a:lnTo>
                    <a:pt x="8" y="769"/>
                  </a:lnTo>
                  <a:lnTo>
                    <a:pt x="27" y="769"/>
                  </a:lnTo>
                  <a:lnTo>
                    <a:pt x="30" y="756"/>
                  </a:lnTo>
                  <a:lnTo>
                    <a:pt x="33" y="756"/>
                  </a:lnTo>
                  <a:lnTo>
                    <a:pt x="37" y="754"/>
                  </a:lnTo>
                  <a:lnTo>
                    <a:pt x="40" y="754"/>
                  </a:lnTo>
                  <a:lnTo>
                    <a:pt x="45" y="753"/>
                  </a:lnTo>
                  <a:lnTo>
                    <a:pt x="49" y="753"/>
                  </a:lnTo>
                  <a:lnTo>
                    <a:pt x="51" y="751"/>
                  </a:lnTo>
                  <a:lnTo>
                    <a:pt x="54" y="746"/>
                  </a:lnTo>
                  <a:lnTo>
                    <a:pt x="58" y="741"/>
                  </a:lnTo>
                  <a:lnTo>
                    <a:pt x="60" y="738"/>
                  </a:lnTo>
                  <a:lnTo>
                    <a:pt x="71" y="735"/>
                  </a:lnTo>
                  <a:lnTo>
                    <a:pt x="71" y="734"/>
                  </a:lnTo>
                  <a:lnTo>
                    <a:pt x="68" y="731"/>
                  </a:lnTo>
                  <a:lnTo>
                    <a:pt x="68" y="726"/>
                  </a:lnTo>
                  <a:lnTo>
                    <a:pt x="70" y="723"/>
                  </a:lnTo>
                  <a:lnTo>
                    <a:pt x="73" y="722"/>
                  </a:lnTo>
                  <a:lnTo>
                    <a:pt x="74" y="719"/>
                  </a:lnTo>
                  <a:lnTo>
                    <a:pt x="74" y="713"/>
                  </a:lnTo>
                  <a:lnTo>
                    <a:pt x="73" y="710"/>
                  </a:lnTo>
                  <a:lnTo>
                    <a:pt x="73" y="707"/>
                  </a:lnTo>
                  <a:lnTo>
                    <a:pt x="101" y="707"/>
                  </a:lnTo>
                  <a:lnTo>
                    <a:pt x="102" y="706"/>
                  </a:lnTo>
                  <a:lnTo>
                    <a:pt x="102" y="704"/>
                  </a:lnTo>
                  <a:lnTo>
                    <a:pt x="104" y="703"/>
                  </a:lnTo>
                  <a:lnTo>
                    <a:pt x="104" y="697"/>
                  </a:lnTo>
                  <a:lnTo>
                    <a:pt x="107" y="689"/>
                  </a:lnTo>
                  <a:lnTo>
                    <a:pt x="108" y="680"/>
                  </a:lnTo>
                  <a:lnTo>
                    <a:pt x="107" y="672"/>
                  </a:lnTo>
                  <a:lnTo>
                    <a:pt x="114" y="663"/>
                  </a:lnTo>
                  <a:lnTo>
                    <a:pt x="114" y="657"/>
                  </a:lnTo>
                  <a:lnTo>
                    <a:pt x="116" y="654"/>
                  </a:lnTo>
                  <a:lnTo>
                    <a:pt x="114" y="645"/>
                  </a:lnTo>
                  <a:lnTo>
                    <a:pt x="113" y="635"/>
                  </a:lnTo>
                  <a:lnTo>
                    <a:pt x="110" y="633"/>
                  </a:lnTo>
                  <a:lnTo>
                    <a:pt x="108" y="630"/>
                  </a:lnTo>
                  <a:lnTo>
                    <a:pt x="104" y="629"/>
                  </a:lnTo>
                  <a:lnTo>
                    <a:pt x="101" y="626"/>
                  </a:lnTo>
                  <a:lnTo>
                    <a:pt x="95" y="623"/>
                  </a:lnTo>
                  <a:lnTo>
                    <a:pt x="91" y="623"/>
                  </a:lnTo>
                  <a:lnTo>
                    <a:pt x="86" y="621"/>
                  </a:lnTo>
                  <a:lnTo>
                    <a:pt x="80" y="621"/>
                  </a:lnTo>
                  <a:lnTo>
                    <a:pt x="74" y="620"/>
                  </a:lnTo>
                  <a:lnTo>
                    <a:pt x="71" y="618"/>
                  </a:lnTo>
                  <a:lnTo>
                    <a:pt x="68" y="615"/>
                  </a:lnTo>
                  <a:lnTo>
                    <a:pt x="67" y="612"/>
                  </a:lnTo>
                  <a:lnTo>
                    <a:pt x="65" y="608"/>
                  </a:lnTo>
                  <a:lnTo>
                    <a:pt x="65" y="605"/>
                  </a:lnTo>
                  <a:lnTo>
                    <a:pt x="64" y="602"/>
                  </a:lnTo>
                  <a:lnTo>
                    <a:pt x="64" y="601"/>
                  </a:lnTo>
                  <a:lnTo>
                    <a:pt x="63" y="599"/>
                  </a:lnTo>
                  <a:lnTo>
                    <a:pt x="60" y="599"/>
                  </a:lnTo>
                  <a:lnTo>
                    <a:pt x="55" y="598"/>
                  </a:lnTo>
                  <a:lnTo>
                    <a:pt x="48" y="598"/>
                  </a:lnTo>
                  <a:lnTo>
                    <a:pt x="48" y="595"/>
                  </a:lnTo>
                  <a:lnTo>
                    <a:pt x="49" y="587"/>
                  </a:lnTo>
                  <a:lnTo>
                    <a:pt x="51" y="578"/>
                  </a:lnTo>
                  <a:lnTo>
                    <a:pt x="52" y="571"/>
                  </a:lnTo>
                  <a:lnTo>
                    <a:pt x="52" y="565"/>
                  </a:lnTo>
                  <a:lnTo>
                    <a:pt x="51" y="561"/>
                  </a:lnTo>
                  <a:lnTo>
                    <a:pt x="49" y="552"/>
                  </a:lnTo>
                  <a:lnTo>
                    <a:pt x="45" y="539"/>
                  </a:lnTo>
                  <a:lnTo>
                    <a:pt x="43" y="536"/>
                  </a:lnTo>
                  <a:lnTo>
                    <a:pt x="54" y="522"/>
                  </a:lnTo>
                  <a:lnTo>
                    <a:pt x="63" y="521"/>
                  </a:lnTo>
                  <a:lnTo>
                    <a:pt x="64" y="518"/>
                  </a:lnTo>
                  <a:lnTo>
                    <a:pt x="67" y="516"/>
                  </a:lnTo>
                  <a:lnTo>
                    <a:pt x="70" y="513"/>
                  </a:lnTo>
                  <a:lnTo>
                    <a:pt x="73" y="509"/>
                  </a:lnTo>
                  <a:lnTo>
                    <a:pt x="77" y="506"/>
                  </a:lnTo>
                  <a:lnTo>
                    <a:pt x="80" y="502"/>
                  </a:lnTo>
                  <a:lnTo>
                    <a:pt x="83" y="499"/>
                  </a:lnTo>
                  <a:lnTo>
                    <a:pt x="86" y="497"/>
                  </a:lnTo>
                  <a:lnTo>
                    <a:pt x="88" y="496"/>
                  </a:lnTo>
                  <a:lnTo>
                    <a:pt x="88" y="494"/>
                  </a:lnTo>
                  <a:lnTo>
                    <a:pt x="89" y="494"/>
                  </a:lnTo>
                  <a:lnTo>
                    <a:pt x="91" y="493"/>
                  </a:lnTo>
                  <a:lnTo>
                    <a:pt x="91" y="491"/>
                  </a:lnTo>
                  <a:lnTo>
                    <a:pt x="94" y="488"/>
                  </a:lnTo>
                  <a:lnTo>
                    <a:pt x="95" y="485"/>
                  </a:lnTo>
                  <a:lnTo>
                    <a:pt x="97" y="484"/>
                  </a:lnTo>
                  <a:lnTo>
                    <a:pt x="97" y="476"/>
                  </a:lnTo>
                  <a:lnTo>
                    <a:pt x="95" y="475"/>
                  </a:lnTo>
                  <a:lnTo>
                    <a:pt x="95" y="472"/>
                  </a:lnTo>
                  <a:lnTo>
                    <a:pt x="97" y="472"/>
                  </a:lnTo>
                  <a:lnTo>
                    <a:pt x="102" y="468"/>
                  </a:lnTo>
                  <a:lnTo>
                    <a:pt x="111" y="462"/>
                  </a:lnTo>
                  <a:lnTo>
                    <a:pt x="122" y="456"/>
                  </a:lnTo>
                  <a:lnTo>
                    <a:pt x="129" y="451"/>
                  </a:lnTo>
                  <a:lnTo>
                    <a:pt x="139" y="445"/>
                  </a:lnTo>
                  <a:lnTo>
                    <a:pt x="156" y="441"/>
                  </a:lnTo>
                  <a:lnTo>
                    <a:pt x="169" y="439"/>
                  </a:lnTo>
                  <a:lnTo>
                    <a:pt x="181" y="438"/>
                  </a:lnTo>
                  <a:lnTo>
                    <a:pt x="190" y="438"/>
                  </a:lnTo>
                  <a:lnTo>
                    <a:pt x="193" y="436"/>
                  </a:lnTo>
                  <a:lnTo>
                    <a:pt x="219" y="462"/>
                  </a:lnTo>
                  <a:lnTo>
                    <a:pt x="219" y="463"/>
                  </a:lnTo>
                  <a:lnTo>
                    <a:pt x="218" y="465"/>
                  </a:lnTo>
                  <a:lnTo>
                    <a:pt x="218" y="468"/>
                  </a:lnTo>
                  <a:lnTo>
                    <a:pt x="216" y="470"/>
                  </a:lnTo>
                  <a:lnTo>
                    <a:pt x="216" y="475"/>
                  </a:lnTo>
                  <a:lnTo>
                    <a:pt x="221" y="484"/>
                  </a:lnTo>
                  <a:lnTo>
                    <a:pt x="224" y="487"/>
                  </a:lnTo>
                  <a:lnTo>
                    <a:pt x="230" y="490"/>
                  </a:lnTo>
                  <a:lnTo>
                    <a:pt x="233" y="488"/>
                  </a:lnTo>
                  <a:lnTo>
                    <a:pt x="243" y="478"/>
                  </a:lnTo>
                  <a:lnTo>
                    <a:pt x="244" y="475"/>
                  </a:lnTo>
                  <a:lnTo>
                    <a:pt x="249" y="470"/>
                  </a:lnTo>
                  <a:lnTo>
                    <a:pt x="249" y="472"/>
                  </a:lnTo>
                  <a:lnTo>
                    <a:pt x="250" y="473"/>
                  </a:lnTo>
                  <a:lnTo>
                    <a:pt x="252" y="476"/>
                  </a:lnTo>
                  <a:lnTo>
                    <a:pt x="255" y="478"/>
                  </a:lnTo>
                  <a:lnTo>
                    <a:pt x="256" y="481"/>
                  </a:lnTo>
                  <a:lnTo>
                    <a:pt x="258" y="482"/>
                  </a:lnTo>
                  <a:lnTo>
                    <a:pt x="261" y="482"/>
                  </a:lnTo>
                  <a:lnTo>
                    <a:pt x="264" y="484"/>
                  </a:lnTo>
                  <a:lnTo>
                    <a:pt x="271" y="484"/>
                  </a:lnTo>
                  <a:lnTo>
                    <a:pt x="274" y="485"/>
                  </a:lnTo>
                  <a:lnTo>
                    <a:pt x="276" y="485"/>
                  </a:lnTo>
                  <a:lnTo>
                    <a:pt x="276" y="493"/>
                  </a:lnTo>
                  <a:lnTo>
                    <a:pt x="277" y="493"/>
                  </a:lnTo>
                  <a:lnTo>
                    <a:pt x="279" y="494"/>
                  </a:lnTo>
                  <a:lnTo>
                    <a:pt x="281" y="496"/>
                  </a:lnTo>
                  <a:lnTo>
                    <a:pt x="284" y="499"/>
                  </a:lnTo>
                  <a:lnTo>
                    <a:pt x="290" y="502"/>
                  </a:lnTo>
                  <a:lnTo>
                    <a:pt x="292" y="503"/>
                  </a:lnTo>
                  <a:lnTo>
                    <a:pt x="295" y="497"/>
                  </a:lnTo>
                  <a:lnTo>
                    <a:pt x="298" y="494"/>
                  </a:lnTo>
                  <a:lnTo>
                    <a:pt x="299" y="491"/>
                  </a:lnTo>
                  <a:lnTo>
                    <a:pt x="301" y="487"/>
                  </a:lnTo>
                  <a:lnTo>
                    <a:pt x="302" y="484"/>
                  </a:lnTo>
                  <a:lnTo>
                    <a:pt x="302" y="482"/>
                  </a:lnTo>
                  <a:lnTo>
                    <a:pt x="304" y="481"/>
                  </a:lnTo>
                  <a:lnTo>
                    <a:pt x="305" y="472"/>
                  </a:lnTo>
                  <a:lnTo>
                    <a:pt x="307" y="462"/>
                  </a:lnTo>
                  <a:lnTo>
                    <a:pt x="310" y="451"/>
                  </a:lnTo>
                  <a:lnTo>
                    <a:pt x="311" y="447"/>
                  </a:lnTo>
                  <a:lnTo>
                    <a:pt x="311" y="436"/>
                  </a:lnTo>
                  <a:lnTo>
                    <a:pt x="313" y="436"/>
                  </a:lnTo>
                  <a:lnTo>
                    <a:pt x="314" y="435"/>
                  </a:lnTo>
                  <a:lnTo>
                    <a:pt x="317" y="434"/>
                  </a:lnTo>
                  <a:lnTo>
                    <a:pt x="321" y="432"/>
                  </a:lnTo>
                  <a:lnTo>
                    <a:pt x="330" y="428"/>
                  </a:lnTo>
                  <a:lnTo>
                    <a:pt x="332" y="425"/>
                  </a:lnTo>
                  <a:lnTo>
                    <a:pt x="335" y="420"/>
                  </a:lnTo>
                  <a:lnTo>
                    <a:pt x="336" y="414"/>
                  </a:lnTo>
                  <a:lnTo>
                    <a:pt x="339" y="410"/>
                  </a:lnTo>
                  <a:lnTo>
                    <a:pt x="339" y="404"/>
                  </a:lnTo>
                  <a:lnTo>
                    <a:pt x="345" y="401"/>
                  </a:lnTo>
                  <a:lnTo>
                    <a:pt x="347" y="400"/>
                  </a:lnTo>
                  <a:lnTo>
                    <a:pt x="350" y="398"/>
                  </a:lnTo>
                  <a:lnTo>
                    <a:pt x="352" y="392"/>
                  </a:lnTo>
                  <a:lnTo>
                    <a:pt x="352" y="388"/>
                  </a:lnTo>
                  <a:lnTo>
                    <a:pt x="347" y="388"/>
                  </a:lnTo>
                  <a:lnTo>
                    <a:pt x="344" y="389"/>
                  </a:lnTo>
                  <a:lnTo>
                    <a:pt x="339" y="392"/>
                  </a:lnTo>
                  <a:lnTo>
                    <a:pt x="333" y="398"/>
                  </a:lnTo>
                  <a:lnTo>
                    <a:pt x="327" y="405"/>
                  </a:lnTo>
                  <a:lnTo>
                    <a:pt x="314" y="419"/>
                  </a:lnTo>
                  <a:lnTo>
                    <a:pt x="314" y="417"/>
                  </a:lnTo>
                  <a:lnTo>
                    <a:pt x="313" y="416"/>
                  </a:lnTo>
                  <a:lnTo>
                    <a:pt x="313" y="411"/>
                  </a:lnTo>
                  <a:lnTo>
                    <a:pt x="316" y="402"/>
                  </a:lnTo>
                  <a:lnTo>
                    <a:pt x="318" y="397"/>
                  </a:lnTo>
                  <a:lnTo>
                    <a:pt x="323" y="392"/>
                  </a:lnTo>
                  <a:lnTo>
                    <a:pt x="326" y="388"/>
                  </a:lnTo>
                  <a:lnTo>
                    <a:pt x="329" y="385"/>
                  </a:lnTo>
                  <a:lnTo>
                    <a:pt x="332" y="385"/>
                  </a:lnTo>
                  <a:lnTo>
                    <a:pt x="335" y="383"/>
                  </a:lnTo>
                  <a:lnTo>
                    <a:pt x="339" y="383"/>
                  </a:lnTo>
                  <a:lnTo>
                    <a:pt x="342" y="382"/>
                  </a:lnTo>
                  <a:lnTo>
                    <a:pt x="350" y="374"/>
                  </a:lnTo>
                  <a:lnTo>
                    <a:pt x="355" y="367"/>
                  </a:lnTo>
                  <a:lnTo>
                    <a:pt x="364" y="358"/>
                  </a:lnTo>
                  <a:lnTo>
                    <a:pt x="370" y="351"/>
                  </a:lnTo>
                  <a:lnTo>
                    <a:pt x="375" y="348"/>
                  </a:lnTo>
                  <a:lnTo>
                    <a:pt x="382" y="348"/>
                  </a:lnTo>
                  <a:lnTo>
                    <a:pt x="392" y="349"/>
                  </a:lnTo>
                  <a:lnTo>
                    <a:pt x="401" y="349"/>
                  </a:lnTo>
                  <a:lnTo>
                    <a:pt x="412" y="351"/>
                  </a:lnTo>
                  <a:lnTo>
                    <a:pt x="425" y="352"/>
                  </a:lnTo>
                  <a:lnTo>
                    <a:pt x="438" y="351"/>
                  </a:lnTo>
                  <a:lnTo>
                    <a:pt x="447" y="348"/>
                  </a:lnTo>
                  <a:lnTo>
                    <a:pt x="458" y="342"/>
                  </a:lnTo>
                  <a:lnTo>
                    <a:pt x="469" y="337"/>
                  </a:lnTo>
                  <a:lnTo>
                    <a:pt x="480" y="334"/>
                  </a:lnTo>
                  <a:lnTo>
                    <a:pt x="487" y="333"/>
                  </a:lnTo>
                  <a:lnTo>
                    <a:pt x="508" y="336"/>
                  </a:lnTo>
                  <a:lnTo>
                    <a:pt x="514" y="339"/>
                  </a:lnTo>
                  <a:lnTo>
                    <a:pt x="514" y="340"/>
                  </a:lnTo>
                  <a:lnTo>
                    <a:pt x="515" y="343"/>
                  </a:lnTo>
                  <a:lnTo>
                    <a:pt x="515" y="357"/>
                  </a:lnTo>
                  <a:lnTo>
                    <a:pt x="517" y="363"/>
                  </a:lnTo>
                  <a:lnTo>
                    <a:pt x="521" y="370"/>
                  </a:lnTo>
                  <a:lnTo>
                    <a:pt x="524" y="377"/>
                  </a:lnTo>
                  <a:lnTo>
                    <a:pt x="529" y="380"/>
                  </a:lnTo>
                  <a:lnTo>
                    <a:pt x="542" y="380"/>
                  </a:lnTo>
                  <a:lnTo>
                    <a:pt x="533" y="371"/>
                  </a:lnTo>
                  <a:lnTo>
                    <a:pt x="531" y="368"/>
                  </a:lnTo>
                  <a:lnTo>
                    <a:pt x="530" y="357"/>
                  </a:lnTo>
                  <a:lnTo>
                    <a:pt x="531" y="342"/>
                  </a:lnTo>
                  <a:lnTo>
                    <a:pt x="534" y="333"/>
                  </a:lnTo>
                  <a:lnTo>
                    <a:pt x="537" y="323"/>
                  </a:lnTo>
                  <a:lnTo>
                    <a:pt x="539" y="315"/>
                  </a:lnTo>
                  <a:lnTo>
                    <a:pt x="540" y="312"/>
                  </a:lnTo>
                  <a:lnTo>
                    <a:pt x="558" y="287"/>
                  </a:lnTo>
                  <a:lnTo>
                    <a:pt x="561" y="286"/>
                  </a:lnTo>
                  <a:lnTo>
                    <a:pt x="568" y="281"/>
                  </a:lnTo>
                  <a:lnTo>
                    <a:pt x="586" y="269"/>
                  </a:lnTo>
                  <a:lnTo>
                    <a:pt x="592" y="265"/>
                  </a:lnTo>
                  <a:lnTo>
                    <a:pt x="605" y="252"/>
                  </a:lnTo>
                  <a:lnTo>
                    <a:pt x="613" y="241"/>
                  </a:lnTo>
                  <a:lnTo>
                    <a:pt x="617" y="231"/>
                  </a:lnTo>
                  <a:lnTo>
                    <a:pt x="617" y="229"/>
                  </a:lnTo>
                  <a:lnTo>
                    <a:pt x="619" y="228"/>
                  </a:lnTo>
                  <a:lnTo>
                    <a:pt x="620" y="225"/>
                  </a:lnTo>
                  <a:lnTo>
                    <a:pt x="622" y="221"/>
                  </a:lnTo>
                  <a:lnTo>
                    <a:pt x="625" y="218"/>
                  </a:lnTo>
                  <a:lnTo>
                    <a:pt x="626" y="213"/>
                  </a:lnTo>
                  <a:lnTo>
                    <a:pt x="629" y="209"/>
                  </a:lnTo>
                  <a:lnTo>
                    <a:pt x="634" y="203"/>
                  </a:lnTo>
                  <a:lnTo>
                    <a:pt x="639" y="191"/>
                  </a:lnTo>
                  <a:lnTo>
                    <a:pt x="647" y="179"/>
                  </a:lnTo>
                  <a:lnTo>
                    <a:pt x="653" y="166"/>
                  </a:lnTo>
                  <a:lnTo>
                    <a:pt x="665" y="142"/>
                  </a:lnTo>
                  <a:close/>
                  <a:moveTo>
                    <a:pt x="882" y="53"/>
                  </a:moveTo>
                  <a:lnTo>
                    <a:pt x="885" y="55"/>
                  </a:lnTo>
                  <a:lnTo>
                    <a:pt x="888" y="55"/>
                  </a:lnTo>
                  <a:lnTo>
                    <a:pt x="888" y="61"/>
                  </a:lnTo>
                  <a:lnTo>
                    <a:pt x="885" y="62"/>
                  </a:lnTo>
                  <a:lnTo>
                    <a:pt x="884" y="65"/>
                  </a:lnTo>
                  <a:lnTo>
                    <a:pt x="882" y="67"/>
                  </a:lnTo>
                  <a:lnTo>
                    <a:pt x="879" y="68"/>
                  </a:lnTo>
                  <a:lnTo>
                    <a:pt x="879" y="80"/>
                  </a:lnTo>
                  <a:lnTo>
                    <a:pt x="878" y="90"/>
                  </a:lnTo>
                  <a:lnTo>
                    <a:pt x="878" y="99"/>
                  </a:lnTo>
                  <a:lnTo>
                    <a:pt x="875" y="114"/>
                  </a:lnTo>
                  <a:lnTo>
                    <a:pt x="873" y="123"/>
                  </a:lnTo>
                  <a:lnTo>
                    <a:pt x="870" y="132"/>
                  </a:lnTo>
                  <a:lnTo>
                    <a:pt x="870" y="136"/>
                  </a:lnTo>
                  <a:lnTo>
                    <a:pt x="869" y="138"/>
                  </a:lnTo>
                  <a:lnTo>
                    <a:pt x="867" y="141"/>
                  </a:lnTo>
                  <a:lnTo>
                    <a:pt x="864" y="144"/>
                  </a:lnTo>
                  <a:lnTo>
                    <a:pt x="863" y="144"/>
                  </a:lnTo>
                  <a:lnTo>
                    <a:pt x="863" y="141"/>
                  </a:lnTo>
                  <a:lnTo>
                    <a:pt x="861" y="136"/>
                  </a:lnTo>
                  <a:lnTo>
                    <a:pt x="861" y="129"/>
                  </a:lnTo>
                  <a:lnTo>
                    <a:pt x="863" y="124"/>
                  </a:lnTo>
                  <a:lnTo>
                    <a:pt x="864" y="117"/>
                  </a:lnTo>
                  <a:lnTo>
                    <a:pt x="866" y="104"/>
                  </a:lnTo>
                  <a:lnTo>
                    <a:pt x="867" y="89"/>
                  </a:lnTo>
                  <a:lnTo>
                    <a:pt x="869" y="77"/>
                  </a:lnTo>
                  <a:lnTo>
                    <a:pt x="869" y="68"/>
                  </a:lnTo>
                  <a:lnTo>
                    <a:pt x="870" y="65"/>
                  </a:lnTo>
                  <a:lnTo>
                    <a:pt x="873" y="62"/>
                  </a:lnTo>
                  <a:lnTo>
                    <a:pt x="875" y="58"/>
                  </a:lnTo>
                  <a:lnTo>
                    <a:pt x="876" y="55"/>
                  </a:lnTo>
                  <a:lnTo>
                    <a:pt x="879" y="55"/>
                  </a:lnTo>
                  <a:lnTo>
                    <a:pt x="882" y="53"/>
                  </a:lnTo>
                  <a:close/>
                  <a:moveTo>
                    <a:pt x="983" y="0"/>
                  </a:moveTo>
                  <a:lnTo>
                    <a:pt x="987" y="0"/>
                  </a:lnTo>
                  <a:lnTo>
                    <a:pt x="989" y="2"/>
                  </a:lnTo>
                  <a:lnTo>
                    <a:pt x="989" y="5"/>
                  </a:lnTo>
                  <a:lnTo>
                    <a:pt x="990" y="8"/>
                  </a:lnTo>
                  <a:lnTo>
                    <a:pt x="990" y="9"/>
                  </a:lnTo>
                  <a:lnTo>
                    <a:pt x="987" y="15"/>
                  </a:lnTo>
                  <a:lnTo>
                    <a:pt x="978" y="24"/>
                  </a:lnTo>
                  <a:lnTo>
                    <a:pt x="972" y="27"/>
                  </a:lnTo>
                  <a:lnTo>
                    <a:pt x="969" y="37"/>
                  </a:lnTo>
                  <a:lnTo>
                    <a:pt x="974" y="51"/>
                  </a:lnTo>
                  <a:lnTo>
                    <a:pt x="975" y="53"/>
                  </a:lnTo>
                  <a:lnTo>
                    <a:pt x="978" y="55"/>
                  </a:lnTo>
                  <a:lnTo>
                    <a:pt x="981" y="59"/>
                  </a:lnTo>
                  <a:lnTo>
                    <a:pt x="983" y="62"/>
                  </a:lnTo>
                  <a:lnTo>
                    <a:pt x="986" y="65"/>
                  </a:lnTo>
                  <a:lnTo>
                    <a:pt x="990" y="68"/>
                  </a:lnTo>
                  <a:lnTo>
                    <a:pt x="993" y="70"/>
                  </a:lnTo>
                  <a:lnTo>
                    <a:pt x="1011" y="70"/>
                  </a:lnTo>
                  <a:lnTo>
                    <a:pt x="1020" y="65"/>
                  </a:lnTo>
                  <a:lnTo>
                    <a:pt x="1027" y="64"/>
                  </a:lnTo>
                  <a:lnTo>
                    <a:pt x="1037" y="62"/>
                  </a:lnTo>
                  <a:lnTo>
                    <a:pt x="1051" y="61"/>
                  </a:lnTo>
                  <a:lnTo>
                    <a:pt x="1060" y="59"/>
                  </a:lnTo>
                  <a:lnTo>
                    <a:pt x="1064" y="59"/>
                  </a:lnTo>
                  <a:lnTo>
                    <a:pt x="1079" y="70"/>
                  </a:lnTo>
                  <a:lnTo>
                    <a:pt x="1079" y="90"/>
                  </a:lnTo>
                  <a:lnTo>
                    <a:pt x="1057" y="113"/>
                  </a:lnTo>
                  <a:lnTo>
                    <a:pt x="1051" y="120"/>
                  </a:lnTo>
                  <a:lnTo>
                    <a:pt x="1046" y="124"/>
                  </a:lnTo>
                  <a:lnTo>
                    <a:pt x="1043" y="132"/>
                  </a:lnTo>
                  <a:lnTo>
                    <a:pt x="1045" y="142"/>
                  </a:lnTo>
                  <a:lnTo>
                    <a:pt x="1049" y="154"/>
                  </a:lnTo>
                  <a:lnTo>
                    <a:pt x="1055" y="166"/>
                  </a:lnTo>
                  <a:lnTo>
                    <a:pt x="1060" y="170"/>
                  </a:lnTo>
                  <a:lnTo>
                    <a:pt x="1063" y="172"/>
                  </a:lnTo>
                  <a:lnTo>
                    <a:pt x="1083" y="172"/>
                  </a:lnTo>
                  <a:lnTo>
                    <a:pt x="1108" y="207"/>
                  </a:lnTo>
                  <a:lnTo>
                    <a:pt x="1104" y="216"/>
                  </a:lnTo>
                  <a:lnTo>
                    <a:pt x="1104" y="219"/>
                  </a:lnTo>
                  <a:lnTo>
                    <a:pt x="1103" y="222"/>
                  </a:lnTo>
                  <a:lnTo>
                    <a:pt x="1103" y="226"/>
                  </a:lnTo>
                  <a:lnTo>
                    <a:pt x="1100" y="235"/>
                  </a:lnTo>
                  <a:lnTo>
                    <a:pt x="1101" y="240"/>
                  </a:lnTo>
                  <a:lnTo>
                    <a:pt x="1101" y="241"/>
                  </a:lnTo>
                  <a:lnTo>
                    <a:pt x="1104" y="244"/>
                  </a:lnTo>
                  <a:lnTo>
                    <a:pt x="1104" y="247"/>
                  </a:lnTo>
                  <a:lnTo>
                    <a:pt x="1103" y="249"/>
                  </a:lnTo>
                  <a:lnTo>
                    <a:pt x="1100" y="249"/>
                  </a:lnTo>
                  <a:lnTo>
                    <a:pt x="1082" y="238"/>
                  </a:lnTo>
                  <a:lnTo>
                    <a:pt x="1082" y="229"/>
                  </a:lnTo>
                  <a:lnTo>
                    <a:pt x="1091" y="221"/>
                  </a:lnTo>
                  <a:lnTo>
                    <a:pt x="1092" y="221"/>
                  </a:lnTo>
                  <a:lnTo>
                    <a:pt x="1092" y="219"/>
                  </a:lnTo>
                  <a:lnTo>
                    <a:pt x="1091" y="219"/>
                  </a:lnTo>
                  <a:lnTo>
                    <a:pt x="1086" y="215"/>
                  </a:lnTo>
                  <a:lnTo>
                    <a:pt x="1085" y="212"/>
                  </a:lnTo>
                  <a:lnTo>
                    <a:pt x="1085" y="210"/>
                  </a:lnTo>
                  <a:lnTo>
                    <a:pt x="1086" y="207"/>
                  </a:lnTo>
                  <a:lnTo>
                    <a:pt x="1086" y="201"/>
                  </a:lnTo>
                  <a:lnTo>
                    <a:pt x="1085" y="201"/>
                  </a:lnTo>
                  <a:lnTo>
                    <a:pt x="1083" y="203"/>
                  </a:lnTo>
                  <a:lnTo>
                    <a:pt x="1079" y="203"/>
                  </a:lnTo>
                  <a:lnTo>
                    <a:pt x="1067" y="206"/>
                  </a:lnTo>
                  <a:lnTo>
                    <a:pt x="1063" y="206"/>
                  </a:lnTo>
                  <a:lnTo>
                    <a:pt x="1058" y="204"/>
                  </a:lnTo>
                  <a:lnTo>
                    <a:pt x="1055" y="203"/>
                  </a:lnTo>
                  <a:lnTo>
                    <a:pt x="1051" y="201"/>
                  </a:lnTo>
                  <a:lnTo>
                    <a:pt x="1042" y="203"/>
                  </a:lnTo>
                  <a:lnTo>
                    <a:pt x="1033" y="206"/>
                  </a:lnTo>
                  <a:lnTo>
                    <a:pt x="1026" y="207"/>
                  </a:lnTo>
                  <a:lnTo>
                    <a:pt x="1023" y="209"/>
                  </a:lnTo>
                  <a:lnTo>
                    <a:pt x="1000" y="229"/>
                  </a:lnTo>
                  <a:lnTo>
                    <a:pt x="992" y="238"/>
                  </a:lnTo>
                  <a:lnTo>
                    <a:pt x="989" y="244"/>
                  </a:lnTo>
                  <a:lnTo>
                    <a:pt x="986" y="249"/>
                  </a:lnTo>
                  <a:lnTo>
                    <a:pt x="984" y="253"/>
                  </a:lnTo>
                  <a:lnTo>
                    <a:pt x="980" y="258"/>
                  </a:lnTo>
                  <a:lnTo>
                    <a:pt x="980" y="266"/>
                  </a:lnTo>
                  <a:lnTo>
                    <a:pt x="990" y="261"/>
                  </a:lnTo>
                  <a:lnTo>
                    <a:pt x="997" y="277"/>
                  </a:lnTo>
                  <a:lnTo>
                    <a:pt x="987" y="284"/>
                  </a:lnTo>
                  <a:lnTo>
                    <a:pt x="959" y="278"/>
                  </a:lnTo>
                  <a:lnTo>
                    <a:pt x="959" y="261"/>
                  </a:lnTo>
                  <a:lnTo>
                    <a:pt x="965" y="253"/>
                  </a:lnTo>
                  <a:lnTo>
                    <a:pt x="943" y="268"/>
                  </a:lnTo>
                  <a:lnTo>
                    <a:pt x="940" y="266"/>
                  </a:lnTo>
                  <a:lnTo>
                    <a:pt x="938" y="265"/>
                  </a:lnTo>
                  <a:lnTo>
                    <a:pt x="935" y="263"/>
                  </a:lnTo>
                  <a:lnTo>
                    <a:pt x="932" y="263"/>
                  </a:lnTo>
                  <a:lnTo>
                    <a:pt x="929" y="262"/>
                  </a:lnTo>
                  <a:lnTo>
                    <a:pt x="912" y="244"/>
                  </a:lnTo>
                  <a:lnTo>
                    <a:pt x="906" y="237"/>
                  </a:lnTo>
                  <a:lnTo>
                    <a:pt x="904" y="234"/>
                  </a:lnTo>
                  <a:lnTo>
                    <a:pt x="897" y="234"/>
                  </a:lnTo>
                  <a:lnTo>
                    <a:pt x="895" y="232"/>
                  </a:lnTo>
                  <a:lnTo>
                    <a:pt x="892" y="231"/>
                  </a:lnTo>
                  <a:lnTo>
                    <a:pt x="891" y="228"/>
                  </a:lnTo>
                  <a:lnTo>
                    <a:pt x="888" y="226"/>
                  </a:lnTo>
                  <a:lnTo>
                    <a:pt x="885" y="224"/>
                  </a:lnTo>
                  <a:lnTo>
                    <a:pt x="885" y="209"/>
                  </a:lnTo>
                  <a:lnTo>
                    <a:pt x="888" y="203"/>
                  </a:lnTo>
                  <a:lnTo>
                    <a:pt x="888" y="200"/>
                  </a:lnTo>
                  <a:lnTo>
                    <a:pt x="890" y="198"/>
                  </a:lnTo>
                  <a:lnTo>
                    <a:pt x="890" y="197"/>
                  </a:lnTo>
                  <a:lnTo>
                    <a:pt x="921" y="198"/>
                  </a:lnTo>
                  <a:lnTo>
                    <a:pt x="937" y="188"/>
                  </a:lnTo>
                  <a:lnTo>
                    <a:pt x="929" y="188"/>
                  </a:lnTo>
                  <a:lnTo>
                    <a:pt x="924" y="182"/>
                  </a:lnTo>
                  <a:lnTo>
                    <a:pt x="924" y="181"/>
                  </a:lnTo>
                  <a:lnTo>
                    <a:pt x="931" y="176"/>
                  </a:lnTo>
                  <a:lnTo>
                    <a:pt x="928" y="175"/>
                  </a:lnTo>
                  <a:lnTo>
                    <a:pt x="925" y="172"/>
                  </a:lnTo>
                  <a:lnTo>
                    <a:pt x="922" y="170"/>
                  </a:lnTo>
                  <a:lnTo>
                    <a:pt x="919" y="167"/>
                  </a:lnTo>
                  <a:lnTo>
                    <a:pt x="910" y="164"/>
                  </a:lnTo>
                  <a:lnTo>
                    <a:pt x="901" y="164"/>
                  </a:lnTo>
                  <a:lnTo>
                    <a:pt x="898" y="166"/>
                  </a:lnTo>
                  <a:lnTo>
                    <a:pt x="895" y="166"/>
                  </a:lnTo>
                  <a:lnTo>
                    <a:pt x="903" y="145"/>
                  </a:lnTo>
                  <a:lnTo>
                    <a:pt x="907" y="145"/>
                  </a:lnTo>
                  <a:lnTo>
                    <a:pt x="910" y="147"/>
                  </a:lnTo>
                  <a:lnTo>
                    <a:pt x="912" y="147"/>
                  </a:lnTo>
                  <a:lnTo>
                    <a:pt x="913" y="148"/>
                  </a:lnTo>
                  <a:lnTo>
                    <a:pt x="922" y="144"/>
                  </a:lnTo>
                  <a:lnTo>
                    <a:pt x="926" y="141"/>
                  </a:lnTo>
                  <a:lnTo>
                    <a:pt x="932" y="135"/>
                  </a:lnTo>
                  <a:lnTo>
                    <a:pt x="934" y="132"/>
                  </a:lnTo>
                  <a:lnTo>
                    <a:pt x="935" y="130"/>
                  </a:lnTo>
                  <a:lnTo>
                    <a:pt x="935" y="129"/>
                  </a:lnTo>
                  <a:lnTo>
                    <a:pt x="934" y="129"/>
                  </a:lnTo>
                  <a:lnTo>
                    <a:pt x="932" y="127"/>
                  </a:lnTo>
                  <a:lnTo>
                    <a:pt x="926" y="124"/>
                  </a:lnTo>
                  <a:lnTo>
                    <a:pt x="925" y="122"/>
                  </a:lnTo>
                  <a:lnTo>
                    <a:pt x="922" y="120"/>
                  </a:lnTo>
                  <a:lnTo>
                    <a:pt x="922" y="116"/>
                  </a:lnTo>
                  <a:lnTo>
                    <a:pt x="921" y="114"/>
                  </a:lnTo>
                  <a:lnTo>
                    <a:pt x="919" y="111"/>
                  </a:lnTo>
                  <a:lnTo>
                    <a:pt x="918" y="110"/>
                  </a:lnTo>
                  <a:lnTo>
                    <a:pt x="898" y="114"/>
                  </a:lnTo>
                  <a:lnTo>
                    <a:pt x="892" y="93"/>
                  </a:lnTo>
                  <a:lnTo>
                    <a:pt x="895" y="92"/>
                  </a:lnTo>
                  <a:lnTo>
                    <a:pt x="903" y="90"/>
                  </a:lnTo>
                  <a:lnTo>
                    <a:pt x="913" y="87"/>
                  </a:lnTo>
                  <a:lnTo>
                    <a:pt x="924" y="86"/>
                  </a:lnTo>
                  <a:lnTo>
                    <a:pt x="931" y="86"/>
                  </a:lnTo>
                  <a:lnTo>
                    <a:pt x="937" y="89"/>
                  </a:lnTo>
                  <a:lnTo>
                    <a:pt x="940" y="93"/>
                  </a:lnTo>
                  <a:lnTo>
                    <a:pt x="943" y="96"/>
                  </a:lnTo>
                  <a:lnTo>
                    <a:pt x="946" y="102"/>
                  </a:lnTo>
                  <a:lnTo>
                    <a:pt x="947" y="104"/>
                  </a:lnTo>
                  <a:lnTo>
                    <a:pt x="943" y="85"/>
                  </a:lnTo>
                  <a:lnTo>
                    <a:pt x="950" y="77"/>
                  </a:lnTo>
                  <a:lnTo>
                    <a:pt x="958" y="71"/>
                  </a:lnTo>
                  <a:lnTo>
                    <a:pt x="963" y="67"/>
                  </a:lnTo>
                  <a:lnTo>
                    <a:pt x="966" y="67"/>
                  </a:lnTo>
                  <a:lnTo>
                    <a:pt x="968" y="70"/>
                  </a:lnTo>
                  <a:lnTo>
                    <a:pt x="968" y="73"/>
                  </a:lnTo>
                  <a:lnTo>
                    <a:pt x="966" y="77"/>
                  </a:lnTo>
                  <a:lnTo>
                    <a:pt x="963" y="80"/>
                  </a:lnTo>
                  <a:lnTo>
                    <a:pt x="962" y="85"/>
                  </a:lnTo>
                  <a:lnTo>
                    <a:pt x="961" y="92"/>
                  </a:lnTo>
                  <a:lnTo>
                    <a:pt x="962" y="99"/>
                  </a:lnTo>
                  <a:lnTo>
                    <a:pt x="962" y="104"/>
                  </a:lnTo>
                  <a:lnTo>
                    <a:pt x="968" y="104"/>
                  </a:lnTo>
                  <a:lnTo>
                    <a:pt x="971" y="101"/>
                  </a:lnTo>
                  <a:lnTo>
                    <a:pt x="974" y="95"/>
                  </a:lnTo>
                  <a:lnTo>
                    <a:pt x="975" y="93"/>
                  </a:lnTo>
                  <a:lnTo>
                    <a:pt x="977" y="90"/>
                  </a:lnTo>
                  <a:lnTo>
                    <a:pt x="980" y="92"/>
                  </a:lnTo>
                  <a:lnTo>
                    <a:pt x="986" y="104"/>
                  </a:lnTo>
                  <a:lnTo>
                    <a:pt x="983" y="107"/>
                  </a:lnTo>
                  <a:lnTo>
                    <a:pt x="981" y="110"/>
                  </a:lnTo>
                  <a:lnTo>
                    <a:pt x="981" y="111"/>
                  </a:lnTo>
                  <a:lnTo>
                    <a:pt x="983" y="114"/>
                  </a:lnTo>
                  <a:lnTo>
                    <a:pt x="984" y="116"/>
                  </a:lnTo>
                  <a:lnTo>
                    <a:pt x="989" y="119"/>
                  </a:lnTo>
                  <a:lnTo>
                    <a:pt x="999" y="122"/>
                  </a:lnTo>
                  <a:lnTo>
                    <a:pt x="1011" y="124"/>
                  </a:lnTo>
                  <a:lnTo>
                    <a:pt x="1018" y="124"/>
                  </a:lnTo>
                  <a:lnTo>
                    <a:pt x="1021" y="122"/>
                  </a:lnTo>
                  <a:lnTo>
                    <a:pt x="1021" y="114"/>
                  </a:lnTo>
                  <a:lnTo>
                    <a:pt x="1020" y="110"/>
                  </a:lnTo>
                  <a:lnTo>
                    <a:pt x="1020" y="73"/>
                  </a:lnTo>
                  <a:lnTo>
                    <a:pt x="1017" y="73"/>
                  </a:lnTo>
                  <a:lnTo>
                    <a:pt x="1015" y="74"/>
                  </a:lnTo>
                  <a:lnTo>
                    <a:pt x="1012" y="76"/>
                  </a:lnTo>
                  <a:lnTo>
                    <a:pt x="1009" y="79"/>
                  </a:lnTo>
                  <a:lnTo>
                    <a:pt x="1006" y="80"/>
                  </a:lnTo>
                  <a:lnTo>
                    <a:pt x="1003" y="80"/>
                  </a:lnTo>
                  <a:lnTo>
                    <a:pt x="1000" y="82"/>
                  </a:lnTo>
                  <a:lnTo>
                    <a:pt x="996" y="82"/>
                  </a:lnTo>
                  <a:lnTo>
                    <a:pt x="993" y="80"/>
                  </a:lnTo>
                  <a:lnTo>
                    <a:pt x="990" y="77"/>
                  </a:lnTo>
                  <a:lnTo>
                    <a:pt x="987" y="76"/>
                  </a:lnTo>
                  <a:lnTo>
                    <a:pt x="983" y="73"/>
                  </a:lnTo>
                  <a:lnTo>
                    <a:pt x="975" y="65"/>
                  </a:lnTo>
                  <a:lnTo>
                    <a:pt x="972" y="64"/>
                  </a:lnTo>
                  <a:lnTo>
                    <a:pt x="971" y="61"/>
                  </a:lnTo>
                  <a:lnTo>
                    <a:pt x="971" y="55"/>
                  </a:lnTo>
                  <a:lnTo>
                    <a:pt x="969" y="51"/>
                  </a:lnTo>
                  <a:lnTo>
                    <a:pt x="966" y="49"/>
                  </a:lnTo>
                  <a:lnTo>
                    <a:pt x="965" y="46"/>
                  </a:lnTo>
                  <a:lnTo>
                    <a:pt x="965" y="48"/>
                  </a:lnTo>
                  <a:lnTo>
                    <a:pt x="963" y="49"/>
                  </a:lnTo>
                  <a:lnTo>
                    <a:pt x="962" y="52"/>
                  </a:lnTo>
                  <a:lnTo>
                    <a:pt x="959" y="56"/>
                  </a:lnTo>
                  <a:lnTo>
                    <a:pt x="956" y="59"/>
                  </a:lnTo>
                  <a:lnTo>
                    <a:pt x="953" y="64"/>
                  </a:lnTo>
                  <a:lnTo>
                    <a:pt x="950" y="67"/>
                  </a:lnTo>
                  <a:lnTo>
                    <a:pt x="944" y="70"/>
                  </a:lnTo>
                  <a:lnTo>
                    <a:pt x="940" y="73"/>
                  </a:lnTo>
                  <a:lnTo>
                    <a:pt x="937" y="74"/>
                  </a:lnTo>
                  <a:lnTo>
                    <a:pt x="932" y="76"/>
                  </a:lnTo>
                  <a:lnTo>
                    <a:pt x="929" y="77"/>
                  </a:lnTo>
                  <a:lnTo>
                    <a:pt x="928" y="79"/>
                  </a:lnTo>
                  <a:lnTo>
                    <a:pt x="926" y="79"/>
                  </a:lnTo>
                  <a:lnTo>
                    <a:pt x="926" y="70"/>
                  </a:lnTo>
                  <a:lnTo>
                    <a:pt x="928" y="65"/>
                  </a:lnTo>
                  <a:lnTo>
                    <a:pt x="928" y="59"/>
                  </a:lnTo>
                  <a:lnTo>
                    <a:pt x="932" y="51"/>
                  </a:lnTo>
                  <a:lnTo>
                    <a:pt x="935" y="42"/>
                  </a:lnTo>
                  <a:lnTo>
                    <a:pt x="937" y="39"/>
                  </a:lnTo>
                  <a:lnTo>
                    <a:pt x="937" y="33"/>
                  </a:lnTo>
                  <a:lnTo>
                    <a:pt x="935" y="30"/>
                  </a:lnTo>
                  <a:lnTo>
                    <a:pt x="932" y="28"/>
                  </a:lnTo>
                  <a:lnTo>
                    <a:pt x="931" y="28"/>
                  </a:lnTo>
                  <a:lnTo>
                    <a:pt x="928" y="30"/>
                  </a:lnTo>
                  <a:lnTo>
                    <a:pt x="925" y="33"/>
                  </a:lnTo>
                  <a:lnTo>
                    <a:pt x="924" y="36"/>
                  </a:lnTo>
                  <a:lnTo>
                    <a:pt x="921" y="39"/>
                  </a:lnTo>
                  <a:lnTo>
                    <a:pt x="919" y="42"/>
                  </a:lnTo>
                  <a:lnTo>
                    <a:pt x="918" y="43"/>
                  </a:lnTo>
                  <a:lnTo>
                    <a:pt x="918" y="46"/>
                  </a:lnTo>
                  <a:lnTo>
                    <a:pt x="916" y="51"/>
                  </a:lnTo>
                  <a:lnTo>
                    <a:pt x="916" y="62"/>
                  </a:lnTo>
                  <a:lnTo>
                    <a:pt x="913" y="65"/>
                  </a:lnTo>
                  <a:lnTo>
                    <a:pt x="912" y="68"/>
                  </a:lnTo>
                  <a:lnTo>
                    <a:pt x="907" y="71"/>
                  </a:lnTo>
                  <a:lnTo>
                    <a:pt x="895" y="83"/>
                  </a:lnTo>
                  <a:lnTo>
                    <a:pt x="894" y="83"/>
                  </a:lnTo>
                  <a:lnTo>
                    <a:pt x="894" y="77"/>
                  </a:lnTo>
                  <a:lnTo>
                    <a:pt x="895" y="73"/>
                  </a:lnTo>
                  <a:lnTo>
                    <a:pt x="898" y="65"/>
                  </a:lnTo>
                  <a:lnTo>
                    <a:pt x="907" y="48"/>
                  </a:lnTo>
                  <a:lnTo>
                    <a:pt x="932" y="12"/>
                  </a:lnTo>
                  <a:lnTo>
                    <a:pt x="935" y="11"/>
                  </a:lnTo>
                  <a:lnTo>
                    <a:pt x="943" y="9"/>
                  </a:lnTo>
                  <a:lnTo>
                    <a:pt x="953" y="8"/>
                  </a:lnTo>
                  <a:lnTo>
                    <a:pt x="962" y="5"/>
                  </a:lnTo>
                  <a:lnTo>
                    <a:pt x="974" y="2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14" name="Freeform 3878" descr="© INSCALE GmbH, 05.05.2010&#10;http://www.presentationload.com/"/>
            <p:cNvSpPr>
              <a:spLocks noChangeAspect="1" noEditPoints="1"/>
            </p:cNvSpPr>
            <p:nvPr/>
          </p:nvSpPr>
          <p:spPr bwMode="auto">
            <a:xfrm>
              <a:off x="1362075" y="828675"/>
              <a:ext cx="1290638" cy="1104900"/>
            </a:xfrm>
            <a:custGeom>
              <a:avLst/>
              <a:gdLst/>
              <a:ahLst/>
              <a:cxnLst>
                <a:cxn ang="0">
                  <a:pos x="5" y="523"/>
                </a:cxn>
                <a:cxn ang="0">
                  <a:pos x="1139" y="327"/>
                </a:cxn>
                <a:cxn ang="0">
                  <a:pos x="1098" y="361"/>
                </a:cxn>
                <a:cxn ang="0">
                  <a:pos x="247" y="328"/>
                </a:cxn>
                <a:cxn ang="0">
                  <a:pos x="160" y="214"/>
                </a:cxn>
                <a:cxn ang="0">
                  <a:pos x="249" y="201"/>
                </a:cxn>
                <a:cxn ang="0">
                  <a:pos x="194" y="0"/>
                </a:cxn>
                <a:cxn ang="0">
                  <a:pos x="173" y="47"/>
                </a:cxn>
                <a:cxn ang="0">
                  <a:pos x="265" y="89"/>
                </a:cxn>
                <a:cxn ang="0">
                  <a:pos x="339" y="96"/>
                </a:cxn>
                <a:cxn ang="0">
                  <a:pos x="426" y="114"/>
                </a:cxn>
                <a:cxn ang="0">
                  <a:pos x="503" y="154"/>
                </a:cxn>
                <a:cxn ang="0">
                  <a:pos x="589" y="106"/>
                </a:cxn>
                <a:cxn ang="0">
                  <a:pos x="667" y="176"/>
                </a:cxn>
                <a:cxn ang="0">
                  <a:pos x="716" y="176"/>
                </a:cxn>
                <a:cxn ang="0">
                  <a:pos x="721" y="327"/>
                </a:cxn>
                <a:cxn ang="0">
                  <a:pos x="725" y="352"/>
                </a:cxn>
                <a:cxn ang="0">
                  <a:pos x="793" y="361"/>
                </a:cxn>
                <a:cxn ang="0">
                  <a:pos x="781" y="409"/>
                </a:cxn>
                <a:cxn ang="0">
                  <a:pos x="826" y="380"/>
                </a:cxn>
                <a:cxn ang="0">
                  <a:pos x="935" y="415"/>
                </a:cxn>
                <a:cxn ang="0">
                  <a:pos x="997" y="446"/>
                </a:cxn>
                <a:cxn ang="0">
                  <a:pos x="1077" y="406"/>
                </a:cxn>
                <a:cxn ang="0">
                  <a:pos x="1114" y="396"/>
                </a:cxn>
                <a:cxn ang="0">
                  <a:pos x="1098" y="514"/>
                </a:cxn>
                <a:cxn ang="0">
                  <a:pos x="1042" y="566"/>
                </a:cxn>
                <a:cxn ang="0">
                  <a:pos x="1000" y="625"/>
                </a:cxn>
                <a:cxn ang="0">
                  <a:pos x="1042" y="656"/>
                </a:cxn>
                <a:cxn ang="0">
                  <a:pos x="1022" y="686"/>
                </a:cxn>
                <a:cxn ang="0">
                  <a:pos x="997" y="751"/>
                </a:cxn>
                <a:cxn ang="0">
                  <a:pos x="1012" y="792"/>
                </a:cxn>
                <a:cxn ang="0">
                  <a:pos x="1058" y="815"/>
                </a:cxn>
                <a:cxn ang="0">
                  <a:pos x="1046" y="887"/>
                </a:cxn>
                <a:cxn ang="0">
                  <a:pos x="1003" y="921"/>
                </a:cxn>
                <a:cxn ang="0">
                  <a:pos x="947" y="960"/>
                </a:cxn>
                <a:cxn ang="0">
                  <a:pos x="873" y="982"/>
                </a:cxn>
                <a:cxn ang="0">
                  <a:pos x="830" y="951"/>
                </a:cxn>
                <a:cxn ang="0">
                  <a:pos x="781" y="900"/>
                </a:cxn>
                <a:cxn ang="0">
                  <a:pos x="803" y="841"/>
                </a:cxn>
                <a:cxn ang="0">
                  <a:pos x="787" y="803"/>
                </a:cxn>
                <a:cxn ang="0">
                  <a:pos x="771" y="795"/>
                </a:cxn>
                <a:cxn ang="0">
                  <a:pos x="695" y="838"/>
                </a:cxn>
                <a:cxn ang="0">
                  <a:pos x="613" y="886"/>
                </a:cxn>
                <a:cxn ang="0">
                  <a:pos x="544" y="797"/>
                </a:cxn>
                <a:cxn ang="0">
                  <a:pos x="476" y="707"/>
                </a:cxn>
                <a:cxn ang="0">
                  <a:pos x="355" y="674"/>
                </a:cxn>
                <a:cxn ang="0">
                  <a:pos x="327" y="606"/>
                </a:cxn>
                <a:cxn ang="0">
                  <a:pos x="371" y="582"/>
                </a:cxn>
                <a:cxn ang="0">
                  <a:pos x="328" y="550"/>
                </a:cxn>
                <a:cxn ang="0">
                  <a:pos x="326" y="464"/>
                </a:cxn>
                <a:cxn ang="0">
                  <a:pos x="246" y="455"/>
                </a:cxn>
                <a:cxn ang="0">
                  <a:pos x="255" y="420"/>
                </a:cxn>
                <a:cxn ang="0">
                  <a:pos x="265" y="402"/>
                </a:cxn>
                <a:cxn ang="0">
                  <a:pos x="337" y="387"/>
                </a:cxn>
                <a:cxn ang="0">
                  <a:pos x="389" y="343"/>
                </a:cxn>
                <a:cxn ang="0">
                  <a:pos x="330" y="353"/>
                </a:cxn>
                <a:cxn ang="0">
                  <a:pos x="351" y="285"/>
                </a:cxn>
                <a:cxn ang="0">
                  <a:pos x="314" y="235"/>
                </a:cxn>
                <a:cxn ang="0">
                  <a:pos x="283" y="168"/>
                </a:cxn>
                <a:cxn ang="0">
                  <a:pos x="176" y="117"/>
                </a:cxn>
                <a:cxn ang="0">
                  <a:pos x="158" y="114"/>
                </a:cxn>
                <a:cxn ang="0">
                  <a:pos x="154" y="151"/>
                </a:cxn>
                <a:cxn ang="0">
                  <a:pos x="145" y="103"/>
                </a:cxn>
              </a:cxnLst>
              <a:rect l="0" t="0" r="r" b="b"/>
              <a:pathLst>
                <a:path w="1179" h="1010">
                  <a:moveTo>
                    <a:pt x="9" y="509"/>
                  </a:moveTo>
                  <a:lnTo>
                    <a:pt x="12" y="510"/>
                  </a:lnTo>
                  <a:lnTo>
                    <a:pt x="16" y="514"/>
                  </a:lnTo>
                  <a:lnTo>
                    <a:pt x="18" y="517"/>
                  </a:lnTo>
                  <a:lnTo>
                    <a:pt x="18" y="520"/>
                  </a:lnTo>
                  <a:lnTo>
                    <a:pt x="19" y="522"/>
                  </a:lnTo>
                  <a:lnTo>
                    <a:pt x="19" y="525"/>
                  </a:lnTo>
                  <a:lnTo>
                    <a:pt x="16" y="526"/>
                  </a:lnTo>
                  <a:lnTo>
                    <a:pt x="12" y="526"/>
                  </a:lnTo>
                  <a:lnTo>
                    <a:pt x="9" y="525"/>
                  </a:lnTo>
                  <a:lnTo>
                    <a:pt x="6" y="525"/>
                  </a:lnTo>
                  <a:lnTo>
                    <a:pt x="5" y="523"/>
                  </a:lnTo>
                  <a:lnTo>
                    <a:pt x="2" y="522"/>
                  </a:lnTo>
                  <a:lnTo>
                    <a:pt x="0" y="520"/>
                  </a:lnTo>
                  <a:lnTo>
                    <a:pt x="0" y="517"/>
                  </a:lnTo>
                  <a:lnTo>
                    <a:pt x="2" y="516"/>
                  </a:lnTo>
                  <a:lnTo>
                    <a:pt x="3" y="513"/>
                  </a:lnTo>
                  <a:lnTo>
                    <a:pt x="6" y="510"/>
                  </a:lnTo>
                  <a:lnTo>
                    <a:pt x="9" y="509"/>
                  </a:lnTo>
                  <a:close/>
                  <a:moveTo>
                    <a:pt x="1095" y="310"/>
                  </a:moveTo>
                  <a:lnTo>
                    <a:pt x="1127" y="319"/>
                  </a:lnTo>
                  <a:lnTo>
                    <a:pt x="1132" y="321"/>
                  </a:lnTo>
                  <a:lnTo>
                    <a:pt x="1135" y="322"/>
                  </a:lnTo>
                  <a:lnTo>
                    <a:pt x="1139" y="327"/>
                  </a:lnTo>
                  <a:lnTo>
                    <a:pt x="1153" y="327"/>
                  </a:lnTo>
                  <a:lnTo>
                    <a:pt x="1155" y="337"/>
                  </a:lnTo>
                  <a:lnTo>
                    <a:pt x="1160" y="349"/>
                  </a:lnTo>
                  <a:lnTo>
                    <a:pt x="1166" y="362"/>
                  </a:lnTo>
                  <a:lnTo>
                    <a:pt x="1173" y="372"/>
                  </a:lnTo>
                  <a:lnTo>
                    <a:pt x="1179" y="384"/>
                  </a:lnTo>
                  <a:lnTo>
                    <a:pt x="1179" y="389"/>
                  </a:lnTo>
                  <a:lnTo>
                    <a:pt x="1145" y="384"/>
                  </a:lnTo>
                  <a:lnTo>
                    <a:pt x="1127" y="390"/>
                  </a:lnTo>
                  <a:lnTo>
                    <a:pt x="1107" y="386"/>
                  </a:lnTo>
                  <a:lnTo>
                    <a:pt x="1104" y="368"/>
                  </a:lnTo>
                  <a:lnTo>
                    <a:pt x="1098" y="361"/>
                  </a:lnTo>
                  <a:lnTo>
                    <a:pt x="1079" y="368"/>
                  </a:lnTo>
                  <a:lnTo>
                    <a:pt x="1076" y="367"/>
                  </a:lnTo>
                  <a:lnTo>
                    <a:pt x="1076" y="340"/>
                  </a:lnTo>
                  <a:lnTo>
                    <a:pt x="1095" y="310"/>
                  </a:lnTo>
                  <a:close/>
                  <a:moveTo>
                    <a:pt x="272" y="299"/>
                  </a:moveTo>
                  <a:lnTo>
                    <a:pt x="286" y="299"/>
                  </a:lnTo>
                  <a:lnTo>
                    <a:pt x="272" y="333"/>
                  </a:lnTo>
                  <a:lnTo>
                    <a:pt x="256" y="337"/>
                  </a:lnTo>
                  <a:lnTo>
                    <a:pt x="253" y="336"/>
                  </a:lnTo>
                  <a:lnTo>
                    <a:pt x="252" y="333"/>
                  </a:lnTo>
                  <a:lnTo>
                    <a:pt x="249" y="331"/>
                  </a:lnTo>
                  <a:lnTo>
                    <a:pt x="247" y="328"/>
                  </a:lnTo>
                  <a:lnTo>
                    <a:pt x="244" y="325"/>
                  </a:lnTo>
                  <a:lnTo>
                    <a:pt x="244" y="315"/>
                  </a:lnTo>
                  <a:lnTo>
                    <a:pt x="246" y="312"/>
                  </a:lnTo>
                  <a:lnTo>
                    <a:pt x="246" y="309"/>
                  </a:lnTo>
                  <a:lnTo>
                    <a:pt x="272" y="299"/>
                  </a:lnTo>
                  <a:close/>
                  <a:moveTo>
                    <a:pt x="271" y="233"/>
                  </a:moveTo>
                  <a:lnTo>
                    <a:pt x="262" y="250"/>
                  </a:lnTo>
                  <a:lnTo>
                    <a:pt x="231" y="262"/>
                  </a:lnTo>
                  <a:lnTo>
                    <a:pt x="223" y="254"/>
                  </a:lnTo>
                  <a:lnTo>
                    <a:pt x="271" y="233"/>
                  </a:lnTo>
                  <a:close/>
                  <a:moveTo>
                    <a:pt x="166" y="204"/>
                  </a:moveTo>
                  <a:lnTo>
                    <a:pt x="160" y="214"/>
                  </a:lnTo>
                  <a:lnTo>
                    <a:pt x="170" y="250"/>
                  </a:lnTo>
                  <a:lnTo>
                    <a:pt x="181" y="254"/>
                  </a:lnTo>
                  <a:lnTo>
                    <a:pt x="170" y="262"/>
                  </a:lnTo>
                  <a:lnTo>
                    <a:pt x="161" y="262"/>
                  </a:lnTo>
                  <a:lnTo>
                    <a:pt x="147" y="231"/>
                  </a:lnTo>
                  <a:lnTo>
                    <a:pt x="151" y="217"/>
                  </a:lnTo>
                  <a:lnTo>
                    <a:pt x="166" y="204"/>
                  </a:lnTo>
                  <a:close/>
                  <a:moveTo>
                    <a:pt x="228" y="179"/>
                  </a:moveTo>
                  <a:lnTo>
                    <a:pt x="229" y="179"/>
                  </a:lnTo>
                  <a:lnTo>
                    <a:pt x="243" y="185"/>
                  </a:lnTo>
                  <a:lnTo>
                    <a:pt x="243" y="195"/>
                  </a:lnTo>
                  <a:lnTo>
                    <a:pt x="249" y="201"/>
                  </a:lnTo>
                  <a:lnTo>
                    <a:pt x="235" y="222"/>
                  </a:lnTo>
                  <a:lnTo>
                    <a:pt x="206" y="222"/>
                  </a:lnTo>
                  <a:lnTo>
                    <a:pt x="198" y="214"/>
                  </a:lnTo>
                  <a:lnTo>
                    <a:pt x="191" y="214"/>
                  </a:lnTo>
                  <a:lnTo>
                    <a:pt x="181" y="207"/>
                  </a:lnTo>
                  <a:lnTo>
                    <a:pt x="184" y="194"/>
                  </a:lnTo>
                  <a:lnTo>
                    <a:pt x="195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6" y="180"/>
                  </a:lnTo>
                  <a:lnTo>
                    <a:pt x="228" y="179"/>
                  </a:lnTo>
                  <a:close/>
                  <a:moveTo>
                    <a:pt x="194" y="0"/>
                  </a:moveTo>
                  <a:lnTo>
                    <a:pt x="206" y="7"/>
                  </a:lnTo>
                  <a:lnTo>
                    <a:pt x="206" y="9"/>
                  </a:lnTo>
                  <a:lnTo>
                    <a:pt x="204" y="10"/>
                  </a:lnTo>
                  <a:lnTo>
                    <a:pt x="201" y="19"/>
                  </a:lnTo>
                  <a:lnTo>
                    <a:pt x="200" y="22"/>
                  </a:lnTo>
                  <a:lnTo>
                    <a:pt x="194" y="28"/>
                  </a:lnTo>
                  <a:lnTo>
                    <a:pt x="185" y="34"/>
                  </a:lnTo>
                  <a:lnTo>
                    <a:pt x="182" y="37"/>
                  </a:lnTo>
                  <a:lnTo>
                    <a:pt x="178" y="40"/>
                  </a:lnTo>
                  <a:lnTo>
                    <a:pt x="176" y="43"/>
                  </a:lnTo>
                  <a:lnTo>
                    <a:pt x="175" y="44"/>
                  </a:lnTo>
                  <a:lnTo>
                    <a:pt x="173" y="47"/>
                  </a:lnTo>
                  <a:lnTo>
                    <a:pt x="170" y="56"/>
                  </a:lnTo>
                  <a:lnTo>
                    <a:pt x="170" y="87"/>
                  </a:lnTo>
                  <a:lnTo>
                    <a:pt x="172" y="90"/>
                  </a:lnTo>
                  <a:lnTo>
                    <a:pt x="178" y="96"/>
                  </a:lnTo>
                  <a:lnTo>
                    <a:pt x="186" y="103"/>
                  </a:lnTo>
                  <a:lnTo>
                    <a:pt x="195" y="108"/>
                  </a:lnTo>
                  <a:lnTo>
                    <a:pt x="207" y="108"/>
                  </a:lnTo>
                  <a:lnTo>
                    <a:pt x="222" y="109"/>
                  </a:lnTo>
                  <a:lnTo>
                    <a:pt x="255" y="109"/>
                  </a:lnTo>
                  <a:lnTo>
                    <a:pt x="253" y="102"/>
                  </a:lnTo>
                  <a:lnTo>
                    <a:pt x="263" y="99"/>
                  </a:lnTo>
                  <a:lnTo>
                    <a:pt x="265" y="89"/>
                  </a:lnTo>
                  <a:lnTo>
                    <a:pt x="280" y="89"/>
                  </a:lnTo>
                  <a:lnTo>
                    <a:pt x="297" y="99"/>
                  </a:lnTo>
                  <a:lnTo>
                    <a:pt x="300" y="97"/>
                  </a:lnTo>
                  <a:lnTo>
                    <a:pt x="308" y="96"/>
                  </a:lnTo>
                  <a:lnTo>
                    <a:pt x="317" y="93"/>
                  </a:lnTo>
                  <a:lnTo>
                    <a:pt x="324" y="92"/>
                  </a:lnTo>
                  <a:lnTo>
                    <a:pt x="328" y="92"/>
                  </a:lnTo>
                  <a:lnTo>
                    <a:pt x="330" y="93"/>
                  </a:lnTo>
                  <a:lnTo>
                    <a:pt x="333" y="94"/>
                  </a:lnTo>
                  <a:lnTo>
                    <a:pt x="336" y="97"/>
                  </a:lnTo>
                  <a:lnTo>
                    <a:pt x="337" y="97"/>
                  </a:lnTo>
                  <a:lnTo>
                    <a:pt x="339" y="96"/>
                  </a:lnTo>
                  <a:lnTo>
                    <a:pt x="342" y="96"/>
                  </a:lnTo>
                  <a:lnTo>
                    <a:pt x="345" y="94"/>
                  </a:lnTo>
                  <a:lnTo>
                    <a:pt x="352" y="94"/>
                  </a:lnTo>
                  <a:lnTo>
                    <a:pt x="357" y="96"/>
                  </a:lnTo>
                  <a:lnTo>
                    <a:pt x="363" y="96"/>
                  </a:lnTo>
                  <a:lnTo>
                    <a:pt x="367" y="97"/>
                  </a:lnTo>
                  <a:lnTo>
                    <a:pt x="377" y="97"/>
                  </a:lnTo>
                  <a:lnTo>
                    <a:pt x="400" y="111"/>
                  </a:lnTo>
                  <a:lnTo>
                    <a:pt x="407" y="111"/>
                  </a:lnTo>
                  <a:lnTo>
                    <a:pt x="410" y="112"/>
                  </a:lnTo>
                  <a:lnTo>
                    <a:pt x="423" y="112"/>
                  </a:lnTo>
                  <a:lnTo>
                    <a:pt x="426" y="114"/>
                  </a:lnTo>
                  <a:lnTo>
                    <a:pt x="438" y="115"/>
                  </a:lnTo>
                  <a:lnTo>
                    <a:pt x="450" y="118"/>
                  </a:lnTo>
                  <a:lnTo>
                    <a:pt x="459" y="123"/>
                  </a:lnTo>
                  <a:lnTo>
                    <a:pt x="463" y="124"/>
                  </a:lnTo>
                  <a:lnTo>
                    <a:pt x="465" y="126"/>
                  </a:lnTo>
                  <a:lnTo>
                    <a:pt x="468" y="127"/>
                  </a:lnTo>
                  <a:lnTo>
                    <a:pt x="468" y="130"/>
                  </a:lnTo>
                  <a:lnTo>
                    <a:pt x="469" y="139"/>
                  </a:lnTo>
                  <a:lnTo>
                    <a:pt x="471" y="146"/>
                  </a:lnTo>
                  <a:lnTo>
                    <a:pt x="472" y="152"/>
                  </a:lnTo>
                  <a:lnTo>
                    <a:pt x="478" y="154"/>
                  </a:lnTo>
                  <a:lnTo>
                    <a:pt x="503" y="154"/>
                  </a:lnTo>
                  <a:lnTo>
                    <a:pt x="518" y="134"/>
                  </a:lnTo>
                  <a:lnTo>
                    <a:pt x="528" y="133"/>
                  </a:lnTo>
                  <a:lnTo>
                    <a:pt x="537" y="140"/>
                  </a:lnTo>
                  <a:lnTo>
                    <a:pt x="540" y="140"/>
                  </a:lnTo>
                  <a:lnTo>
                    <a:pt x="543" y="139"/>
                  </a:lnTo>
                  <a:lnTo>
                    <a:pt x="552" y="136"/>
                  </a:lnTo>
                  <a:lnTo>
                    <a:pt x="553" y="134"/>
                  </a:lnTo>
                  <a:lnTo>
                    <a:pt x="556" y="133"/>
                  </a:lnTo>
                  <a:lnTo>
                    <a:pt x="562" y="128"/>
                  </a:lnTo>
                  <a:lnTo>
                    <a:pt x="580" y="114"/>
                  </a:lnTo>
                  <a:lnTo>
                    <a:pt x="586" y="108"/>
                  </a:lnTo>
                  <a:lnTo>
                    <a:pt x="589" y="106"/>
                  </a:lnTo>
                  <a:lnTo>
                    <a:pt x="602" y="111"/>
                  </a:lnTo>
                  <a:lnTo>
                    <a:pt x="593" y="124"/>
                  </a:lnTo>
                  <a:lnTo>
                    <a:pt x="596" y="126"/>
                  </a:lnTo>
                  <a:lnTo>
                    <a:pt x="604" y="128"/>
                  </a:lnTo>
                  <a:lnTo>
                    <a:pt x="624" y="137"/>
                  </a:lnTo>
                  <a:lnTo>
                    <a:pt x="633" y="140"/>
                  </a:lnTo>
                  <a:lnTo>
                    <a:pt x="638" y="143"/>
                  </a:lnTo>
                  <a:lnTo>
                    <a:pt x="644" y="148"/>
                  </a:lnTo>
                  <a:lnTo>
                    <a:pt x="652" y="155"/>
                  </a:lnTo>
                  <a:lnTo>
                    <a:pt x="660" y="164"/>
                  </a:lnTo>
                  <a:lnTo>
                    <a:pt x="664" y="171"/>
                  </a:lnTo>
                  <a:lnTo>
                    <a:pt x="667" y="176"/>
                  </a:lnTo>
                  <a:lnTo>
                    <a:pt x="673" y="182"/>
                  </a:lnTo>
                  <a:lnTo>
                    <a:pt x="678" y="183"/>
                  </a:lnTo>
                  <a:lnTo>
                    <a:pt x="684" y="186"/>
                  </a:lnTo>
                  <a:lnTo>
                    <a:pt x="687" y="186"/>
                  </a:lnTo>
                  <a:lnTo>
                    <a:pt x="694" y="174"/>
                  </a:lnTo>
                  <a:lnTo>
                    <a:pt x="697" y="157"/>
                  </a:lnTo>
                  <a:lnTo>
                    <a:pt x="700" y="160"/>
                  </a:lnTo>
                  <a:lnTo>
                    <a:pt x="703" y="161"/>
                  </a:lnTo>
                  <a:lnTo>
                    <a:pt x="706" y="164"/>
                  </a:lnTo>
                  <a:lnTo>
                    <a:pt x="709" y="168"/>
                  </a:lnTo>
                  <a:lnTo>
                    <a:pt x="713" y="171"/>
                  </a:lnTo>
                  <a:lnTo>
                    <a:pt x="716" y="176"/>
                  </a:lnTo>
                  <a:lnTo>
                    <a:pt x="721" y="189"/>
                  </a:lnTo>
                  <a:lnTo>
                    <a:pt x="722" y="202"/>
                  </a:lnTo>
                  <a:lnTo>
                    <a:pt x="740" y="225"/>
                  </a:lnTo>
                  <a:lnTo>
                    <a:pt x="740" y="229"/>
                  </a:lnTo>
                  <a:lnTo>
                    <a:pt x="738" y="239"/>
                  </a:lnTo>
                  <a:lnTo>
                    <a:pt x="738" y="269"/>
                  </a:lnTo>
                  <a:lnTo>
                    <a:pt x="737" y="284"/>
                  </a:lnTo>
                  <a:lnTo>
                    <a:pt x="737" y="306"/>
                  </a:lnTo>
                  <a:lnTo>
                    <a:pt x="735" y="307"/>
                  </a:lnTo>
                  <a:lnTo>
                    <a:pt x="734" y="310"/>
                  </a:lnTo>
                  <a:lnTo>
                    <a:pt x="725" y="324"/>
                  </a:lnTo>
                  <a:lnTo>
                    <a:pt x="721" y="327"/>
                  </a:lnTo>
                  <a:lnTo>
                    <a:pt x="713" y="331"/>
                  </a:lnTo>
                  <a:lnTo>
                    <a:pt x="704" y="337"/>
                  </a:lnTo>
                  <a:lnTo>
                    <a:pt x="694" y="343"/>
                  </a:lnTo>
                  <a:lnTo>
                    <a:pt x="688" y="347"/>
                  </a:lnTo>
                  <a:lnTo>
                    <a:pt x="685" y="349"/>
                  </a:lnTo>
                  <a:lnTo>
                    <a:pt x="670" y="350"/>
                  </a:lnTo>
                  <a:lnTo>
                    <a:pt x="681" y="365"/>
                  </a:lnTo>
                  <a:lnTo>
                    <a:pt x="687" y="365"/>
                  </a:lnTo>
                  <a:lnTo>
                    <a:pt x="698" y="362"/>
                  </a:lnTo>
                  <a:lnTo>
                    <a:pt x="707" y="358"/>
                  </a:lnTo>
                  <a:lnTo>
                    <a:pt x="715" y="355"/>
                  </a:lnTo>
                  <a:lnTo>
                    <a:pt x="725" y="352"/>
                  </a:lnTo>
                  <a:lnTo>
                    <a:pt x="735" y="350"/>
                  </a:lnTo>
                  <a:lnTo>
                    <a:pt x="747" y="347"/>
                  </a:lnTo>
                  <a:lnTo>
                    <a:pt x="759" y="346"/>
                  </a:lnTo>
                  <a:lnTo>
                    <a:pt x="769" y="344"/>
                  </a:lnTo>
                  <a:lnTo>
                    <a:pt x="774" y="344"/>
                  </a:lnTo>
                  <a:lnTo>
                    <a:pt x="775" y="346"/>
                  </a:lnTo>
                  <a:lnTo>
                    <a:pt x="778" y="347"/>
                  </a:lnTo>
                  <a:lnTo>
                    <a:pt x="783" y="350"/>
                  </a:lnTo>
                  <a:lnTo>
                    <a:pt x="786" y="353"/>
                  </a:lnTo>
                  <a:lnTo>
                    <a:pt x="789" y="355"/>
                  </a:lnTo>
                  <a:lnTo>
                    <a:pt x="793" y="359"/>
                  </a:lnTo>
                  <a:lnTo>
                    <a:pt x="793" y="361"/>
                  </a:lnTo>
                  <a:lnTo>
                    <a:pt x="792" y="362"/>
                  </a:lnTo>
                  <a:lnTo>
                    <a:pt x="792" y="365"/>
                  </a:lnTo>
                  <a:lnTo>
                    <a:pt x="790" y="370"/>
                  </a:lnTo>
                  <a:lnTo>
                    <a:pt x="789" y="372"/>
                  </a:lnTo>
                  <a:lnTo>
                    <a:pt x="787" y="374"/>
                  </a:lnTo>
                  <a:lnTo>
                    <a:pt x="787" y="381"/>
                  </a:lnTo>
                  <a:lnTo>
                    <a:pt x="789" y="386"/>
                  </a:lnTo>
                  <a:lnTo>
                    <a:pt x="792" y="392"/>
                  </a:lnTo>
                  <a:lnTo>
                    <a:pt x="792" y="395"/>
                  </a:lnTo>
                  <a:lnTo>
                    <a:pt x="789" y="401"/>
                  </a:lnTo>
                  <a:lnTo>
                    <a:pt x="783" y="406"/>
                  </a:lnTo>
                  <a:lnTo>
                    <a:pt x="781" y="409"/>
                  </a:lnTo>
                  <a:lnTo>
                    <a:pt x="778" y="411"/>
                  </a:lnTo>
                  <a:lnTo>
                    <a:pt x="789" y="424"/>
                  </a:lnTo>
                  <a:lnTo>
                    <a:pt x="796" y="412"/>
                  </a:lnTo>
                  <a:lnTo>
                    <a:pt x="796" y="408"/>
                  </a:lnTo>
                  <a:lnTo>
                    <a:pt x="797" y="405"/>
                  </a:lnTo>
                  <a:lnTo>
                    <a:pt x="799" y="401"/>
                  </a:lnTo>
                  <a:lnTo>
                    <a:pt x="800" y="398"/>
                  </a:lnTo>
                  <a:lnTo>
                    <a:pt x="802" y="396"/>
                  </a:lnTo>
                  <a:lnTo>
                    <a:pt x="805" y="392"/>
                  </a:lnTo>
                  <a:lnTo>
                    <a:pt x="812" y="384"/>
                  </a:lnTo>
                  <a:lnTo>
                    <a:pt x="824" y="383"/>
                  </a:lnTo>
                  <a:lnTo>
                    <a:pt x="826" y="380"/>
                  </a:lnTo>
                  <a:lnTo>
                    <a:pt x="827" y="378"/>
                  </a:lnTo>
                  <a:lnTo>
                    <a:pt x="830" y="377"/>
                  </a:lnTo>
                  <a:lnTo>
                    <a:pt x="833" y="374"/>
                  </a:lnTo>
                  <a:lnTo>
                    <a:pt x="845" y="374"/>
                  </a:lnTo>
                  <a:lnTo>
                    <a:pt x="849" y="375"/>
                  </a:lnTo>
                  <a:lnTo>
                    <a:pt x="852" y="375"/>
                  </a:lnTo>
                  <a:lnTo>
                    <a:pt x="897" y="401"/>
                  </a:lnTo>
                  <a:lnTo>
                    <a:pt x="900" y="402"/>
                  </a:lnTo>
                  <a:lnTo>
                    <a:pt x="907" y="404"/>
                  </a:lnTo>
                  <a:lnTo>
                    <a:pt x="917" y="406"/>
                  </a:lnTo>
                  <a:lnTo>
                    <a:pt x="925" y="411"/>
                  </a:lnTo>
                  <a:lnTo>
                    <a:pt x="935" y="415"/>
                  </a:lnTo>
                  <a:lnTo>
                    <a:pt x="944" y="420"/>
                  </a:lnTo>
                  <a:lnTo>
                    <a:pt x="950" y="426"/>
                  </a:lnTo>
                  <a:lnTo>
                    <a:pt x="950" y="430"/>
                  </a:lnTo>
                  <a:lnTo>
                    <a:pt x="951" y="432"/>
                  </a:lnTo>
                  <a:lnTo>
                    <a:pt x="956" y="435"/>
                  </a:lnTo>
                  <a:lnTo>
                    <a:pt x="962" y="441"/>
                  </a:lnTo>
                  <a:lnTo>
                    <a:pt x="969" y="445"/>
                  </a:lnTo>
                  <a:lnTo>
                    <a:pt x="975" y="448"/>
                  </a:lnTo>
                  <a:lnTo>
                    <a:pt x="981" y="449"/>
                  </a:lnTo>
                  <a:lnTo>
                    <a:pt x="987" y="449"/>
                  </a:lnTo>
                  <a:lnTo>
                    <a:pt x="993" y="448"/>
                  </a:lnTo>
                  <a:lnTo>
                    <a:pt x="997" y="446"/>
                  </a:lnTo>
                  <a:lnTo>
                    <a:pt x="1002" y="443"/>
                  </a:lnTo>
                  <a:lnTo>
                    <a:pt x="1009" y="436"/>
                  </a:lnTo>
                  <a:lnTo>
                    <a:pt x="1019" y="429"/>
                  </a:lnTo>
                  <a:lnTo>
                    <a:pt x="1030" y="420"/>
                  </a:lnTo>
                  <a:lnTo>
                    <a:pt x="1039" y="411"/>
                  </a:lnTo>
                  <a:lnTo>
                    <a:pt x="1046" y="405"/>
                  </a:lnTo>
                  <a:lnTo>
                    <a:pt x="1050" y="402"/>
                  </a:lnTo>
                  <a:lnTo>
                    <a:pt x="1062" y="402"/>
                  </a:lnTo>
                  <a:lnTo>
                    <a:pt x="1068" y="404"/>
                  </a:lnTo>
                  <a:lnTo>
                    <a:pt x="1073" y="405"/>
                  </a:lnTo>
                  <a:lnTo>
                    <a:pt x="1076" y="405"/>
                  </a:lnTo>
                  <a:lnTo>
                    <a:pt x="1077" y="406"/>
                  </a:lnTo>
                  <a:lnTo>
                    <a:pt x="1079" y="406"/>
                  </a:lnTo>
                  <a:lnTo>
                    <a:pt x="1081" y="411"/>
                  </a:lnTo>
                  <a:lnTo>
                    <a:pt x="1098" y="405"/>
                  </a:lnTo>
                  <a:lnTo>
                    <a:pt x="1098" y="404"/>
                  </a:lnTo>
                  <a:lnTo>
                    <a:pt x="1099" y="402"/>
                  </a:lnTo>
                  <a:lnTo>
                    <a:pt x="1099" y="399"/>
                  </a:lnTo>
                  <a:lnTo>
                    <a:pt x="1101" y="398"/>
                  </a:lnTo>
                  <a:lnTo>
                    <a:pt x="1104" y="396"/>
                  </a:lnTo>
                  <a:lnTo>
                    <a:pt x="1105" y="395"/>
                  </a:lnTo>
                  <a:lnTo>
                    <a:pt x="1111" y="395"/>
                  </a:lnTo>
                  <a:lnTo>
                    <a:pt x="1113" y="396"/>
                  </a:lnTo>
                  <a:lnTo>
                    <a:pt x="1114" y="396"/>
                  </a:lnTo>
                  <a:lnTo>
                    <a:pt x="1114" y="404"/>
                  </a:lnTo>
                  <a:lnTo>
                    <a:pt x="1113" y="408"/>
                  </a:lnTo>
                  <a:lnTo>
                    <a:pt x="1110" y="412"/>
                  </a:lnTo>
                  <a:lnTo>
                    <a:pt x="1105" y="417"/>
                  </a:lnTo>
                  <a:lnTo>
                    <a:pt x="1102" y="418"/>
                  </a:lnTo>
                  <a:lnTo>
                    <a:pt x="1099" y="421"/>
                  </a:lnTo>
                  <a:lnTo>
                    <a:pt x="1099" y="451"/>
                  </a:lnTo>
                  <a:lnTo>
                    <a:pt x="1102" y="475"/>
                  </a:lnTo>
                  <a:lnTo>
                    <a:pt x="1102" y="488"/>
                  </a:lnTo>
                  <a:lnTo>
                    <a:pt x="1105" y="509"/>
                  </a:lnTo>
                  <a:lnTo>
                    <a:pt x="1101" y="513"/>
                  </a:lnTo>
                  <a:lnTo>
                    <a:pt x="1098" y="514"/>
                  </a:lnTo>
                  <a:lnTo>
                    <a:pt x="1086" y="526"/>
                  </a:lnTo>
                  <a:lnTo>
                    <a:pt x="1079" y="531"/>
                  </a:lnTo>
                  <a:lnTo>
                    <a:pt x="1071" y="537"/>
                  </a:lnTo>
                  <a:lnTo>
                    <a:pt x="1065" y="540"/>
                  </a:lnTo>
                  <a:lnTo>
                    <a:pt x="1061" y="543"/>
                  </a:lnTo>
                  <a:lnTo>
                    <a:pt x="1059" y="544"/>
                  </a:lnTo>
                  <a:lnTo>
                    <a:pt x="1058" y="547"/>
                  </a:lnTo>
                  <a:lnTo>
                    <a:pt x="1055" y="548"/>
                  </a:lnTo>
                  <a:lnTo>
                    <a:pt x="1053" y="550"/>
                  </a:lnTo>
                  <a:lnTo>
                    <a:pt x="1052" y="553"/>
                  </a:lnTo>
                  <a:lnTo>
                    <a:pt x="1047" y="559"/>
                  </a:lnTo>
                  <a:lnTo>
                    <a:pt x="1042" y="566"/>
                  </a:lnTo>
                  <a:lnTo>
                    <a:pt x="1036" y="572"/>
                  </a:lnTo>
                  <a:lnTo>
                    <a:pt x="1031" y="575"/>
                  </a:lnTo>
                  <a:lnTo>
                    <a:pt x="1018" y="575"/>
                  </a:lnTo>
                  <a:lnTo>
                    <a:pt x="1015" y="574"/>
                  </a:lnTo>
                  <a:lnTo>
                    <a:pt x="1010" y="574"/>
                  </a:lnTo>
                  <a:lnTo>
                    <a:pt x="990" y="596"/>
                  </a:lnTo>
                  <a:lnTo>
                    <a:pt x="990" y="603"/>
                  </a:lnTo>
                  <a:lnTo>
                    <a:pt x="991" y="608"/>
                  </a:lnTo>
                  <a:lnTo>
                    <a:pt x="993" y="614"/>
                  </a:lnTo>
                  <a:lnTo>
                    <a:pt x="994" y="618"/>
                  </a:lnTo>
                  <a:lnTo>
                    <a:pt x="997" y="621"/>
                  </a:lnTo>
                  <a:lnTo>
                    <a:pt x="1000" y="625"/>
                  </a:lnTo>
                  <a:lnTo>
                    <a:pt x="1002" y="628"/>
                  </a:lnTo>
                  <a:lnTo>
                    <a:pt x="1005" y="630"/>
                  </a:lnTo>
                  <a:lnTo>
                    <a:pt x="1006" y="633"/>
                  </a:lnTo>
                  <a:lnTo>
                    <a:pt x="1024" y="634"/>
                  </a:lnTo>
                  <a:lnTo>
                    <a:pt x="1028" y="634"/>
                  </a:lnTo>
                  <a:lnTo>
                    <a:pt x="1031" y="636"/>
                  </a:lnTo>
                  <a:lnTo>
                    <a:pt x="1033" y="639"/>
                  </a:lnTo>
                  <a:lnTo>
                    <a:pt x="1033" y="646"/>
                  </a:lnTo>
                  <a:lnTo>
                    <a:pt x="1037" y="650"/>
                  </a:lnTo>
                  <a:lnTo>
                    <a:pt x="1040" y="652"/>
                  </a:lnTo>
                  <a:lnTo>
                    <a:pt x="1040" y="655"/>
                  </a:lnTo>
                  <a:lnTo>
                    <a:pt x="1042" y="656"/>
                  </a:lnTo>
                  <a:lnTo>
                    <a:pt x="1042" y="664"/>
                  </a:lnTo>
                  <a:lnTo>
                    <a:pt x="1040" y="665"/>
                  </a:lnTo>
                  <a:lnTo>
                    <a:pt x="1039" y="668"/>
                  </a:lnTo>
                  <a:lnTo>
                    <a:pt x="1036" y="671"/>
                  </a:lnTo>
                  <a:lnTo>
                    <a:pt x="1036" y="673"/>
                  </a:lnTo>
                  <a:lnTo>
                    <a:pt x="1034" y="674"/>
                  </a:lnTo>
                  <a:lnTo>
                    <a:pt x="1033" y="674"/>
                  </a:lnTo>
                  <a:lnTo>
                    <a:pt x="1033" y="676"/>
                  </a:lnTo>
                  <a:lnTo>
                    <a:pt x="1031" y="677"/>
                  </a:lnTo>
                  <a:lnTo>
                    <a:pt x="1028" y="679"/>
                  </a:lnTo>
                  <a:lnTo>
                    <a:pt x="1025" y="682"/>
                  </a:lnTo>
                  <a:lnTo>
                    <a:pt x="1022" y="686"/>
                  </a:lnTo>
                  <a:lnTo>
                    <a:pt x="1018" y="689"/>
                  </a:lnTo>
                  <a:lnTo>
                    <a:pt x="1015" y="693"/>
                  </a:lnTo>
                  <a:lnTo>
                    <a:pt x="1012" y="696"/>
                  </a:lnTo>
                  <a:lnTo>
                    <a:pt x="1009" y="698"/>
                  </a:lnTo>
                  <a:lnTo>
                    <a:pt x="1008" y="701"/>
                  </a:lnTo>
                  <a:lnTo>
                    <a:pt x="999" y="702"/>
                  </a:lnTo>
                  <a:lnTo>
                    <a:pt x="988" y="716"/>
                  </a:lnTo>
                  <a:lnTo>
                    <a:pt x="990" y="719"/>
                  </a:lnTo>
                  <a:lnTo>
                    <a:pt x="994" y="732"/>
                  </a:lnTo>
                  <a:lnTo>
                    <a:pt x="996" y="741"/>
                  </a:lnTo>
                  <a:lnTo>
                    <a:pt x="997" y="745"/>
                  </a:lnTo>
                  <a:lnTo>
                    <a:pt x="997" y="751"/>
                  </a:lnTo>
                  <a:lnTo>
                    <a:pt x="996" y="758"/>
                  </a:lnTo>
                  <a:lnTo>
                    <a:pt x="994" y="767"/>
                  </a:lnTo>
                  <a:lnTo>
                    <a:pt x="993" y="775"/>
                  </a:lnTo>
                  <a:lnTo>
                    <a:pt x="993" y="778"/>
                  </a:lnTo>
                  <a:lnTo>
                    <a:pt x="1000" y="778"/>
                  </a:lnTo>
                  <a:lnTo>
                    <a:pt x="1005" y="779"/>
                  </a:lnTo>
                  <a:lnTo>
                    <a:pt x="1008" y="779"/>
                  </a:lnTo>
                  <a:lnTo>
                    <a:pt x="1009" y="781"/>
                  </a:lnTo>
                  <a:lnTo>
                    <a:pt x="1009" y="782"/>
                  </a:lnTo>
                  <a:lnTo>
                    <a:pt x="1010" y="785"/>
                  </a:lnTo>
                  <a:lnTo>
                    <a:pt x="1010" y="788"/>
                  </a:lnTo>
                  <a:lnTo>
                    <a:pt x="1012" y="792"/>
                  </a:lnTo>
                  <a:lnTo>
                    <a:pt x="1013" y="795"/>
                  </a:lnTo>
                  <a:lnTo>
                    <a:pt x="1016" y="798"/>
                  </a:lnTo>
                  <a:lnTo>
                    <a:pt x="1019" y="800"/>
                  </a:lnTo>
                  <a:lnTo>
                    <a:pt x="1025" y="801"/>
                  </a:lnTo>
                  <a:lnTo>
                    <a:pt x="1031" y="801"/>
                  </a:lnTo>
                  <a:lnTo>
                    <a:pt x="1036" y="803"/>
                  </a:lnTo>
                  <a:lnTo>
                    <a:pt x="1040" y="803"/>
                  </a:lnTo>
                  <a:lnTo>
                    <a:pt x="1046" y="806"/>
                  </a:lnTo>
                  <a:lnTo>
                    <a:pt x="1049" y="809"/>
                  </a:lnTo>
                  <a:lnTo>
                    <a:pt x="1053" y="810"/>
                  </a:lnTo>
                  <a:lnTo>
                    <a:pt x="1055" y="813"/>
                  </a:lnTo>
                  <a:lnTo>
                    <a:pt x="1058" y="815"/>
                  </a:lnTo>
                  <a:lnTo>
                    <a:pt x="1059" y="825"/>
                  </a:lnTo>
                  <a:lnTo>
                    <a:pt x="1061" y="834"/>
                  </a:lnTo>
                  <a:lnTo>
                    <a:pt x="1059" y="837"/>
                  </a:lnTo>
                  <a:lnTo>
                    <a:pt x="1059" y="843"/>
                  </a:lnTo>
                  <a:lnTo>
                    <a:pt x="1052" y="852"/>
                  </a:lnTo>
                  <a:lnTo>
                    <a:pt x="1053" y="860"/>
                  </a:lnTo>
                  <a:lnTo>
                    <a:pt x="1052" y="869"/>
                  </a:lnTo>
                  <a:lnTo>
                    <a:pt x="1049" y="877"/>
                  </a:lnTo>
                  <a:lnTo>
                    <a:pt x="1049" y="883"/>
                  </a:lnTo>
                  <a:lnTo>
                    <a:pt x="1047" y="884"/>
                  </a:lnTo>
                  <a:lnTo>
                    <a:pt x="1047" y="886"/>
                  </a:lnTo>
                  <a:lnTo>
                    <a:pt x="1046" y="887"/>
                  </a:lnTo>
                  <a:lnTo>
                    <a:pt x="1018" y="887"/>
                  </a:lnTo>
                  <a:lnTo>
                    <a:pt x="1018" y="890"/>
                  </a:lnTo>
                  <a:lnTo>
                    <a:pt x="1019" y="893"/>
                  </a:lnTo>
                  <a:lnTo>
                    <a:pt x="1019" y="899"/>
                  </a:lnTo>
                  <a:lnTo>
                    <a:pt x="1018" y="902"/>
                  </a:lnTo>
                  <a:lnTo>
                    <a:pt x="1015" y="903"/>
                  </a:lnTo>
                  <a:lnTo>
                    <a:pt x="1013" y="906"/>
                  </a:lnTo>
                  <a:lnTo>
                    <a:pt x="1013" y="911"/>
                  </a:lnTo>
                  <a:lnTo>
                    <a:pt x="1016" y="914"/>
                  </a:lnTo>
                  <a:lnTo>
                    <a:pt x="1016" y="915"/>
                  </a:lnTo>
                  <a:lnTo>
                    <a:pt x="1005" y="918"/>
                  </a:lnTo>
                  <a:lnTo>
                    <a:pt x="1003" y="921"/>
                  </a:lnTo>
                  <a:lnTo>
                    <a:pt x="999" y="926"/>
                  </a:lnTo>
                  <a:lnTo>
                    <a:pt x="996" y="931"/>
                  </a:lnTo>
                  <a:lnTo>
                    <a:pt x="994" y="933"/>
                  </a:lnTo>
                  <a:lnTo>
                    <a:pt x="990" y="933"/>
                  </a:lnTo>
                  <a:lnTo>
                    <a:pt x="985" y="934"/>
                  </a:lnTo>
                  <a:lnTo>
                    <a:pt x="982" y="934"/>
                  </a:lnTo>
                  <a:lnTo>
                    <a:pt x="978" y="936"/>
                  </a:lnTo>
                  <a:lnTo>
                    <a:pt x="975" y="936"/>
                  </a:lnTo>
                  <a:lnTo>
                    <a:pt x="972" y="949"/>
                  </a:lnTo>
                  <a:lnTo>
                    <a:pt x="953" y="949"/>
                  </a:lnTo>
                  <a:lnTo>
                    <a:pt x="951" y="951"/>
                  </a:lnTo>
                  <a:lnTo>
                    <a:pt x="947" y="960"/>
                  </a:lnTo>
                  <a:lnTo>
                    <a:pt x="947" y="963"/>
                  </a:lnTo>
                  <a:lnTo>
                    <a:pt x="945" y="968"/>
                  </a:lnTo>
                  <a:lnTo>
                    <a:pt x="945" y="1010"/>
                  </a:lnTo>
                  <a:lnTo>
                    <a:pt x="934" y="1010"/>
                  </a:lnTo>
                  <a:lnTo>
                    <a:pt x="928" y="1008"/>
                  </a:lnTo>
                  <a:lnTo>
                    <a:pt x="911" y="1004"/>
                  </a:lnTo>
                  <a:lnTo>
                    <a:pt x="895" y="997"/>
                  </a:lnTo>
                  <a:lnTo>
                    <a:pt x="892" y="994"/>
                  </a:lnTo>
                  <a:lnTo>
                    <a:pt x="888" y="992"/>
                  </a:lnTo>
                  <a:lnTo>
                    <a:pt x="885" y="989"/>
                  </a:lnTo>
                  <a:lnTo>
                    <a:pt x="882" y="988"/>
                  </a:lnTo>
                  <a:lnTo>
                    <a:pt x="873" y="982"/>
                  </a:lnTo>
                  <a:lnTo>
                    <a:pt x="870" y="979"/>
                  </a:lnTo>
                  <a:lnTo>
                    <a:pt x="867" y="977"/>
                  </a:lnTo>
                  <a:lnTo>
                    <a:pt x="863" y="973"/>
                  </a:lnTo>
                  <a:lnTo>
                    <a:pt x="858" y="973"/>
                  </a:lnTo>
                  <a:lnTo>
                    <a:pt x="857" y="968"/>
                  </a:lnTo>
                  <a:lnTo>
                    <a:pt x="845" y="968"/>
                  </a:lnTo>
                  <a:lnTo>
                    <a:pt x="836" y="961"/>
                  </a:lnTo>
                  <a:lnTo>
                    <a:pt x="842" y="954"/>
                  </a:lnTo>
                  <a:lnTo>
                    <a:pt x="839" y="954"/>
                  </a:lnTo>
                  <a:lnTo>
                    <a:pt x="836" y="952"/>
                  </a:lnTo>
                  <a:lnTo>
                    <a:pt x="833" y="952"/>
                  </a:lnTo>
                  <a:lnTo>
                    <a:pt x="830" y="951"/>
                  </a:lnTo>
                  <a:lnTo>
                    <a:pt x="815" y="936"/>
                  </a:lnTo>
                  <a:lnTo>
                    <a:pt x="812" y="934"/>
                  </a:lnTo>
                  <a:lnTo>
                    <a:pt x="811" y="933"/>
                  </a:lnTo>
                  <a:lnTo>
                    <a:pt x="811" y="926"/>
                  </a:lnTo>
                  <a:lnTo>
                    <a:pt x="802" y="912"/>
                  </a:lnTo>
                  <a:lnTo>
                    <a:pt x="794" y="917"/>
                  </a:lnTo>
                  <a:lnTo>
                    <a:pt x="793" y="917"/>
                  </a:lnTo>
                  <a:lnTo>
                    <a:pt x="792" y="915"/>
                  </a:lnTo>
                  <a:lnTo>
                    <a:pt x="789" y="914"/>
                  </a:lnTo>
                  <a:lnTo>
                    <a:pt x="786" y="911"/>
                  </a:lnTo>
                  <a:lnTo>
                    <a:pt x="783" y="905"/>
                  </a:lnTo>
                  <a:lnTo>
                    <a:pt x="781" y="900"/>
                  </a:lnTo>
                  <a:lnTo>
                    <a:pt x="781" y="897"/>
                  </a:lnTo>
                  <a:lnTo>
                    <a:pt x="780" y="896"/>
                  </a:lnTo>
                  <a:lnTo>
                    <a:pt x="784" y="889"/>
                  </a:lnTo>
                  <a:lnTo>
                    <a:pt x="780" y="886"/>
                  </a:lnTo>
                  <a:lnTo>
                    <a:pt x="780" y="880"/>
                  </a:lnTo>
                  <a:lnTo>
                    <a:pt x="781" y="878"/>
                  </a:lnTo>
                  <a:lnTo>
                    <a:pt x="784" y="877"/>
                  </a:lnTo>
                  <a:lnTo>
                    <a:pt x="789" y="875"/>
                  </a:lnTo>
                  <a:lnTo>
                    <a:pt x="797" y="875"/>
                  </a:lnTo>
                  <a:lnTo>
                    <a:pt x="794" y="858"/>
                  </a:lnTo>
                  <a:lnTo>
                    <a:pt x="805" y="844"/>
                  </a:lnTo>
                  <a:lnTo>
                    <a:pt x="803" y="841"/>
                  </a:lnTo>
                  <a:lnTo>
                    <a:pt x="800" y="840"/>
                  </a:lnTo>
                  <a:lnTo>
                    <a:pt x="799" y="837"/>
                  </a:lnTo>
                  <a:lnTo>
                    <a:pt x="793" y="831"/>
                  </a:lnTo>
                  <a:lnTo>
                    <a:pt x="792" y="828"/>
                  </a:lnTo>
                  <a:lnTo>
                    <a:pt x="789" y="825"/>
                  </a:lnTo>
                  <a:lnTo>
                    <a:pt x="783" y="822"/>
                  </a:lnTo>
                  <a:lnTo>
                    <a:pt x="780" y="822"/>
                  </a:lnTo>
                  <a:lnTo>
                    <a:pt x="778" y="821"/>
                  </a:lnTo>
                  <a:lnTo>
                    <a:pt x="777" y="821"/>
                  </a:lnTo>
                  <a:lnTo>
                    <a:pt x="783" y="812"/>
                  </a:lnTo>
                  <a:lnTo>
                    <a:pt x="783" y="803"/>
                  </a:lnTo>
                  <a:lnTo>
                    <a:pt x="787" y="803"/>
                  </a:lnTo>
                  <a:lnTo>
                    <a:pt x="790" y="800"/>
                  </a:lnTo>
                  <a:lnTo>
                    <a:pt x="792" y="797"/>
                  </a:lnTo>
                  <a:lnTo>
                    <a:pt x="793" y="792"/>
                  </a:lnTo>
                  <a:lnTo>
                    <a:pt x="794" y="790"/>
                  </a:lnTo>
                  <a:lnTo>
                    <a:pt x="794" y="787"/>
                  </a:lnTo>
                  <a:lnTo>
                    <a:pt x="793" y="785"/>
                  </a:lnTo>
                  <a:lnTo>
                    <a:pt x="790" y="784"/>
                  </a:lnTo>
                  <a:lnTo>
                    <a:pt x="787" y="784"/>
                  </a:lnTo>
                  <a:lnTo>
                    <a:pt x="781" y="787"/>
                  </a:lnTo>
                  <a:lnTo>
                    <a:pt x="778" y="790"/>
                  </a:lnTo>
                  <a:lnTo>
                    <a:pt x="775" y="791"/>
                  </a:lnTo>
                  <a:lnTo>
                    <a:pt x="771" y="795"/>
                  </a:lnTo>
                  <a:lnTo>
                    <a:pt x="756" y="794"/>
                  </a:lnTo>
                  <a:lnTo>
                    <a:pt x="755" y="795"/>
                  </a:lnTo>
                  <a:lnTo>
                    <a:pt x="753" y="795"/>
                  </a:lnTo>
                  <a:lnTo>
                    <a:pt x="753" y="801"/>
                  </a:lnTo>
                  <a:lnTo>
                    <a:pt x="755" y="803"/>
                  </a:lnTo>
                  <a:lnTo>
                    <a:pt x="750" y="815"/>
                  </a:lnTo>
                  <a:lnTo>
                    <a:pt x="728" y="816"/>
                  </a:lnTo>
                  <a:lnTo>
                    <a:pt x="722" y="835"/>
                  </a:lnTo>
                  <a:lnTo>
                    <a:pt x="715" y="835"/>
                  </a:lnTo>
                  <a:lnTo>
                    <a:pt x="710" y="834"/>
                  </a:lnTo>
                  <a:lnTo>
                    <a:pt x="697" y="834"/>
                  </a:lnTo>
                  <a:lnTo>
                    <a:pt x="695" y="838"/>
                  </a:lnTo>
                  <a:lnTo>
                    <a:pt x="691" y="847"/>
                  </a:lnTo>
                  <a:lnTo>
                    <a:pt x="682" y="859"/>
                  </a:lnTo>
                  <a:lnTo>
                    <a:pt x="667" y="874"/>
                  </a:lnTo>
                  <a:lnTo>
                    <a:pt x="655" y="865"/>
                  </a:lnTo>
                  <a:lnTo>
                    <a:pt x="655" y="859"/>
                  </a:lnTo>
                  <a:lnTo>
                    <a:pt x="648" y="856"/>
                  </a:lnTo>
                  <a:lnTo>
                    <a:pt x="647" y="847"/>
                  </a:lnTo>
                  <a:lnTo>
                    <a:pt x="642" y="856"/>
                  </a:lnTo>
                  <a:lnTo>
                    <a:pt x="633" y="887"/>
                  </a:lnTo>
                  <a:lnTo>
                    <a:pt x="632" y="890"/>
                  </a:lnTo>
                  <a:lnTo>
                    <a:pt x="614" y="886"/>
                  </a:lnTo>
                  <a:lnTo>
                    <a:pt x="613" y="886"/>
                  </a:lnTo>
                  <a:lnTo>
                    <a:pt x="608" y="881"/>
                  </a:lnTo>
                  <a:lnTo>
                    <a:pt x="605" y="880"/>
                  </a:lnTo>
                  <a:lnTo>
                    <a:pt x="596" y="874"/>
                  </a:lnTo>
                  <a:lnTo>
                    <a:pt x="587" y="869"/>
                  </a:lnTo>
                  <a:lnTo>
                    <a:pt x="581" y="865"/>
                  </a:lnTo>
                  <a:lnTo>
                    <a:pt x="574" y="859"/>
                  </a:lnTo>
                  <a:lnTo>
                    <a:pt x="568" y="850"/>
                  </a:lnTo>
                  <a:lnTo>
                    <a:pt x="564" y="838"/>
                  </a:lnTo>
                  <a:lnTo>
                    <a:pt x="564" y="835"/>
                  </a:lnTo>
                  <a:lnTo>
                    <a:pt x="561" y="826"/>
                  </a:lnTo>
                  <a:lnTo>
                    <a:pt x="556" y="815"/>
                  </a:lnTo>
                  <a:lnTo>
                    <a:pt x="544" y="797"/>
                  </a:lnTo>
                  <a:lnTo>
                    <a:pt x="540" y="792"/>
                  </a:lnTo>
                  <a:lnTo>
                    <a:pt x="534" y="790"/>
                  </a:lnTo>
                  <a:lnTo>
                    <a:pt x="528" y="782"/>
                  </a:lnTo>
                  <a:lnTo>
                    <a:pt x="521" y="770"/>
                  </a:lnTo>
                  <a:lnTo>
                    <a:pt x="513" y="755"/>
                  </a:lnTo>
                  <a:lnTo>
                    <a:pt x="506" y="742"/>
                  </a:lnTo>
                  <a:lnTo>
                    <a:pt x="502" y="733"/>
                  </a:lnTo>
                  <a:lnTo>
                    <a:pt x="496" y="726"/>
                  </a:lnTo>
                  <a:lnTo>
                    <a:pt x="493" y="720"/>
                  </a:lnTo>
                  <a:lnTo>
                    <a:pt x="490" y="717"/>
                  </a:lnTo>
                  <a:lnTo>
                    <a:pt x="484" y="713"/>
                  </a:lnTo>
                  <a:lnTo>
                    <a:pt x="476" y="707"/>
                  </a:lnTo>
                  <a:lnTo>
                    <a:pt x="468" y="702"/>
                  </a:lnTo>
                  <a:lnTo>
                    <a:pt x="459" y="699"/>
                  </a:lnTo>
                  <a:lnTo>
                    <a:pt x="435" y="699"/>
                  </a:lnTo>
                  <a:lnTo>
                    <a:pt x="419" y="698"/>
                  </a:lnTo>
                  <a:lnTo>
                    <a:pt x="388" y="698"/>
                  </a:lnTo>
                  <a:lnTo>
                    <a:pt x="385" y="696"/>
                  </a:lnTo>
                  <a:lnTo>
                    <a:pt x="377" y="692"/>
                  </a:lnTo>
                  <a:lnTo>
                    <a:pt x="370" y="686"/>
                  </a:lnTo>
                  <a:lnTo>
                    <a:pt x="363" y="679"/>
                  </a:lnTo>
                  <a:lnTo>
                    <a:pt x="360" y="677"/>
                  </a:lnTo>
                  <a:lnTo>
                    <a:pt x="358" y="676"/>
                  </a:lnTo>
                  <a:lnTo>
                    <a:pt x="355" y="674"/>
                  </a:lnTo>
                  <a:lnTo>
                    <a:pt x="354" y="673"/>
                  </a:lnTo>
                  <a:lnTo>
                    <a:pt x="352" y="673"/>
                  </a:lnTo>
                  <a:lnTo>
                    <a:pt x="348" y="664"/>
                  </a:lnTo>
                  <a:lnTo>
                    <a:pt x="345" y="656"/>
                  </a:lnTo>
                  <a:lnTo>
                    <a:pt x="342" y="648"/>
                  </a:lnTo>
                  <a:lnTo>
                    <a:pt x="336" y="636"/>
                  </a:lnTo>
                  <a:lnTo>
                    <a:pt x="330" y="627"/>
                  </a:lnTo>
                  <a:lnTo>
                    <a:pt x="324" y="619"/>
                  </a:lnTo>
                  <a:lnTo>
                    <a:pt x="320" y="615"/>
                  </a:lnTo>
                  <a:lnTo>
                    <a:pt x="318" y="612"/>
                  </a:lnTo>
                  <a:lnTo>
                    <a:pt x="324" y="609"/>
                  </a:lnTo>
                  <a:lnTo>
                    <a:pt x="327" y="606"/>
                  </a:lnTo>
                  <a:lnTo>
                    <a:pt x="330" y="605"/>
                  </a:lnTo>
                  <a:lnTo>
                    <a:pt x="333" y="602"/>
                  </a:lnTo>
                  <a:lnTo>
                    <a:pt x="339" y="599"/>
                  </a:lnTo>
                  <a:lnTo>
                    <a:pt x="348" y="603"/>
                  </a:lnTo>
                  <a:lnTo>
                    <a:pt x="355" y="606"/>
                  </a:lnTo>
                  <a:lnTo>
                    <a:pt x="363" y="608"/>
                  </a:lnTo>
                  <a:lnTo>
                    <a:pt x="367" y="608"/>
                  </a:lnTo>
                  <a:lnTo>
                    <a:pt x="373" y="602"/>
                  </a:lnTo>
                  <a:lnTo>
                    <a:pt x="374" y="597"/>
                  </a:lnTo>
                  <a:lnTo>
                    <a:pt x="376" y="594"/>
                  </a:lnTo>
                  <a:lnTo>
                    <a:pt x="376" y="590"/>
                  </a:lnTo>
                  <a:lnTo>
                    <a:pt x="371" y="582"/>
                  </a:lnTo>
                  <a:lnTo>
                    <a:pt x="364" y="574"/>
                  </a:lnTo>
                  <a:lnTo>
                    <a:pt x="361" y="563"/>
                  </a:lnTo>
                  <a:lnTo>
                    <a:pt x="361" y="557"/>
                  </a:lnTo>
                  <a:lnTo>
                    <a:pt x="358" y="553"/>
                  </a:lnTo>
                  <a:lnTo>
                    <a:pt x="357" y="548"/>
                  </a:lnTo>
                  <a:lnTo>
                    <a:pt x="354" y="547"/>
                  </a:lnTo>
                  <a:lnTo>
                    <a:pt x="349" y="547"/>
                  </a:lnTo>
                  <a:lnTo>
                    <a:pt x="345" y="548"/>
                  </a:lnTo>
                  <a:lnTo>
                    <a:pt x="339" y="551"/>
                  </a:lnTo>
                  <a:lnTo>
                    <a:pt x="337" y="553"/>
                  </a:lnTo>
                  <a:lnTo>
                    <a:pt x="334" y="553"/>
                  </a:lnTo>
                  <a:lnTo>
                    <a:pt x="328" y="550"/>
                  </a:lnTo>
                  <a:lnTo>
                    <a:pt x="324" y="546"/>
                  </a:lnTo>
                  <a:lnTo>
                    <a:pt x="323" y="543"/>
                  </a:lnTo>
                  <a:lnTo>
                    <a:pt x="320" y="531"/>
                  </a:lnTo>
                  <a:lnTo>
                    <a:pt x="318" y="529"/>
                  </a:lnTo>
                  <a:lnTo>
                    <a:pt x="317" y="526"/>
                  </a:lnTo>
                  <a:lnTo>
                    <a:pt x="317" y="519"/>
                  </a:lnTo>
                  <a:lnTo>
                    <a:pt x="318" y="514"/>
                  </a:lnTo>
                  <a:lnTo>
                    <a:pt x="323" y="507"/>
                  </a:lnTo>
                  <a:lnTo>
                    <a:pt x="328" y="483"/>
                  </a:lnTo>
                  <a:lnTo>
                    <a:pt x="328" y="470"/>
                  </a:lnTo>
                  <a:lnTo>
                    <a:pt x="327" y="470"/>
                  </a:lnTo>
                  <a:lnTo>
                    <a:pt x="326" y="464"/>
                  </a:lnTo>
                  <a:lnTo>
                    <a:pt x="326" y="460"/>
                  </a:lnTo>
                  <a:lnTo>
                    <a:pt x="321" y="455"/>
                  </a:lnTo>
                  <a:lnTo>
                    <a:pt x="318" y="455"/>
                  </a:lnTo>
                  <a:lnTo>
                    <a:pt x="309" y="458"/>
                  </a:lnTo>
                  <a:lnTo>
                    <a:pt x="305" y="458"/>
                  </a:lnTo>
                  <a:lnTo>
                    <a:pt x="302" y="455"/>
                  </a:lnTo>
                  <a:lnTo>
                    <a:pt x="283" y="455"/>
                  </a:lnTo>
                  <a:lnTo>
                    <a:pt x="272" y="469"/>
                  </a:lnTo>
                  <a:lnTo>
                    <a:pt x="269" y="467"/>
                  </a:lnTo>
                  <a:lnTo>
                    <a:pt x="262" y="464"/>
                  </a:lnTo>
                  <a:lnTo>
                    <a:pt x="253" y="460"/>
                  </a:lnTo>
                  <a:lnTo>
                    <a:pt x="246" y="455"/>
                  </a:lnTo>
                  <a:lnTo>
                    <a:pt x="241" y="451"/>
                  </a:lnTo>
                  <a:lnTo>
                    <a:pt x="240" y="448"/>
                  </a:lnTo>
                  <a:lnTo>
                    <a:pt x="238" y="443"/>
                  </a:lnTo>
                  <a:lnTo>
                    <a:pt x="238" y="436"/>
                  </a:lnTo>
                  <a:lnTo>
                    <a:pt x="241" y="427"/>
                  </a:lnTo>
                  <a:lnTo>
                    <a:pt x="243" y="424"/>
                  </a:lnTo>
                  <a:lnTo>
                    <a:pt x="244" y="420"/>
                  </a:lnTo>
                  <a:lnTo>
                    <a:pt x="246" y="418"/>
                  </a:lnTo>
                  <a:lnTo>
                    <a:pt x="249" y="417"/>
                  </a:lnTo>
                  <a:lnTo>
                    <a:pt x="250" y="417"/>
                  </a:lnTo>
                  <a:lnTo>
                    <a:pt x="252" y="418"/>
                  </a:lnTo>
                  <a:lnTo>
                    <a:pt x="255" y="420"/>
                  </a:lnTo>
                  <a:lnTo>
                    <a:pt x="256" y="421"/>
                  </a:lnTo>
                  <a:lnTo>
                    <a:pt x="259" y="423"/>
                  </a:lnTo>
                  <a:lnTo>
                    <a:pt x="260" y="424"/>
                  </a:lnTo>
                  <a:lnTo>
                    <a:pt x="262" y="424"/>
                  </a:lnTo>
                  <a:lnTo>
                    <a:pt x="266" y="420"/>
                  </a:lnTo>
                  <a:lnTo>
                    <a:pt x="269" y="418"/>
                  </a:lnTo>
                  <a:lnTo>
                    <a:pt x="274" y="417"/>
                  </a:lnTo>
                  <a:lnTo>
                    <a:pt x="277" y="417"/>
                  </a:lnTo>
                  <a:lnTo>
                    <a:pt x="277" y="406"/>
                  </a:lnTo>
                  <a:lnTo>
                    <a:pt x="266" y="406"/>
                  </a:lnTo>
                  <a:lnTo>
                    <a:pt x="265" y="405"/>
                  </a:lnTo>
                  <a:lnTo>
                    <a:pt x="265" y="402"/>
                  </a:lnTo>
                  <a:lnTo>
                    <a:pt x="263" y="401"/>
                  </a:lnTo>
                  <a:lnTo>
                    <a:pt x="263" y="399"/>
                  </a:lnTo>
                  <a:lnTo>
                    <a:pt x="265" y="398"/>
                  </a:lnTo>
                  <a:lnTo>
                    <a:pt x="268" y="392"/>
                  </a:lnTo>
                  <a:lnTo>
                    <a:pt x="271" y="390"/>
                  </a:lnTo>
                  <a:lnTo>
                    <a:pt x="289" y="390"/>
                  </a:lnTo>
                  <a:lnTo>
                    <a:pt x="296" y="389"/>
                  </a:lnTo>
                  <a:lnTo>
                    <a:pt x="306" y="386"/>
                  </a:lnTo>
                  <a:lnTo>
                    <a:pt x="320" y="384"/>
                  </a:lnTo>
                  <a:lnTo>
                    <a:pt x="327" y="386"/>
                  </a:lnTo>
                  <a:lnTo>
                    <a:pt x="333" y="386"/>
                  </a:lnTo>
                  <a:lnTo>
                    <a:pt x="337" y="387"/>
                  </a:lnTo>
                  <a:lnTo>
                    <a:pt x="343" y="387"/>
                  </a:lnTo>
                  <a:lnTo>
                    <a:pt x="345" y="386"/>
                  </a:lnTo>
                  <a:lnTo>
                    <a:pt x="348" y="384"/>
                  </a:lnTo>
                  <a:lnTo>
                    <a:pt x="365" y="367"/>
                  </a:lnTo>
                  <a:lnTo>
                    <a:pt x="370" y="364"/>
                  </a:lnTo>
                  <a:lnTo>
                    <a:pt x="376" y="358"/>
                  </a:lnTo>
                  <a:lnTo>
                    <a:pt x="379" y="356"/>
                  </a:lnTo>
                  <a:lnTo>
                    <a:pt x="380" y="356"/>
                  </a:lnTo>
                  <a:lnTo>
                    <a:pt x="386" y="353"/>
                  </a:lnTo>
                  <a:lnTo>
                    <a:pt x="388" y="349"/>
                  </a:lnTo>
                  <a:lnTo>
                    <a:pt x="389" y="346"/>
                  </a:lnTo>
                  <a:lnTo>
                    <a:pt x="389" y="343"/>
                  </a:lnTo>
                  <a:lnTo>
                    <a:pt x="388" y="340"/>
                  </a:lnTo>
                  <a:lnTo>
                    <a:pt x="388" y="334"/>
                  </a:lnTo>
                  <a:lnTo>
                    <a:pt x="386" y="333"/>
                  </a:lnTo>
                  <a:lnTo>
                    <a:pt x="386" y="331"/>
                  </a:lnTo>
                  <a:lnTo>
                    <a:pt x="371" y="336"/>
                  </a:lnTo>
                  <a:lnTo>
                    <a:pt x="364" y="343"/>
                  </a:lnTo>
                  <a:lnTo>
                    <a:pt x="357" y="349"/>
                  </a:lnTo>
                  <a:lnTo>
                    <a:pt x="349" y="353"/>
                  </a:lnTo>
                  <a:lnTo>
                    <a:pt x="345" y="355"/>
                  </a:lnTo>
                  <a:lnTo>
                    <a:pt x="337" y="355"/>
                  </a:lnTo>
                  <a:lnTo>
                    <a:pt x="333" y="353"/>
                  </a:lnTo>
                  <a:lnTo>
                    <a:pt x="330" y="353"/>
                  </a:lnTo>
                  <a:lnTo>
                    <a:pt x="326" y="352"/>
                  </a:lnTo>
                  <a:lnTo>
                    <a:pt x="323" y="352"/>
                  </a:lnTo>
                  <a:lnTo>
                    <a:pt x="318" y="347"/>
                  </a:lnTo>
                  <a:lnTo>
                    <a:pt x="318" y="333"/>
                  </a:lnTo>
                  <a:lnTo>
                    <a:pt x="321" y="331"/>
                  </a:lnTo>
                  <a:lnTo>
                    <a:pt x="324" y="328"/>
                  </a:lnTo>
                  <a:lnTo>
                    <a:pt x="333" y="322"/>
                  </a:lnTo>
                  <a:lnTo>
                    <a:pt x="337" y="318"/>
                  </a:lnTo>
                  <a:lnTo>
                    <a:pt x="340" y="313"/>
                  </a:lnTo>
                  <a:lnTo>
                    <a:pt x="343" y="304"/>
                  </a:lnTo>
                  <a:lnTo>
                    <a:pt x="348" y="296"/>
                  </a:lnTo>
                  <a:lnTo>
                    <a:pt x="351" y="285"/>
                  </a:lnTo>
                  <a:lnTo>
                    <a:pt x="351" y="273"/>
                  </a:lnTo>
                  <a:lnTo>
                    <a:pt x="346" y="269"/>
                  </a:lnTo>
                  <a:lnTo>
                    <a:pt x="343" y="267"/>
                  </a:lnTo>
                  <a:lnTo>
                    <a:pt x="337" y="262"/>
                  </a:lnTo>
                  <a:lnTo>
                    <a:pt x="336" y="259"/>
                  </a:lnTo>
                  <a:lnTo>
                    <a:pt x="333" y="257"/>
                  </a:lnTo>
                  <a:lnTo>
                    <a:pt x="328" y="242"/>
                  </a:lnTo>
                  <a:lnTo>
                    <a:pt x="327" y="242"/>
                  </a:lnTo>
                  <a:lnTo>
                    <a:pt x="326" y="241"/>
                  </a:lnTo>
                  <a:lnTo>
                    <a:pt x="321" y="239"/>
                  </a:lnTo>
                  <a:lnTo>
                    <a:pt x="318" y="236"/>
                  </a:lnTo>
                  <a:lnTo>
                    <a:pt x="314" y="235"/>
                  </a:lnTo>
                  <a:lnTo>
                    <a:pt x="308" y="229"/>
                  </a:lnTo>
                  <a:lnTo>
                    <a:pt x="303" y="222"/>
                  </a:lnTo>
                  <a:lnTo>
                    <a:pt x="300" y="213"/>
                  </a:lnTo>
                  <a:lnTo>
                    <a:pt x="300" y="205"/>
                  </a:lnTo>
                  <a:lnTo>
                    <a:pt x="299" y="202"/>
                  </a:lnTo>
                  <a:lnTo>
                    <a:pt x="296" y="201"/>
                  </a:lnTo>
                  <a:lnTo>
                    <a:pt x="293" y="198"/>
                  </a:lnTo>
                  <a:lnTo>
                    <a:pt x="292" y="194"/>
                  </a:lnTo>
                  <a:lnTo>
                    <a:pt x="289" y="191"/>
                  </a:lnTo>
                  <a:lnTo>
                    <a:pt x="287" y="186"/>
                  </a:lnTo>
                  <a:lnTo>
                    <a:pt x="286" y="177"/>
                  </a:lnTo>
                  <a:lnTo>
                    <a:pt x="283" y="168"/>
                  </a:lnTo>
                  <a:lnTo>
                    <a:pt x="281" y="162"/>
                  </a:lnTo>
                  <a:lnTo>
                    <a:pt x="280" y="160"/>
                  </a:lnTo>
                  <a:lnTo>
                    <a:pt x="269" y="155"/>
                  </a:lnTo>
                  <a:lnTo>
                    <a:pt x="269" y="149"/>
                  </a:lnTo>
                  <a:lnTo>
                    <a:pt x="268" y="145"/>
                  </a:lnTo>
                  <a:lnTo>
                    <a:pt x="265" y="139"/>
                  </a:lnTo>
                  <a:lnTo>
                    <a:pt x="256" y="130"/>
                  </a:lnTo>
                  <a:lnTo>
                    <a:pt x="253" y="111"/>
                  </a:lnTo>
                  <a:lnTo>
                    <a:pt x="206" y="111"/>
                  </a:lnTo>
                  <a:lnTo>
                    <a:pt x="189" y="126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75" y="115"/>
                  </a:lnTo>
                  <a:lnTo>
                    <a:pt x="172" y="109"/>
                  </a:lnTo>
                  <a:lnTo>
                    <a:pt x="172" y="106"/>
                  </a:lnTo>
                  <a:lnTo>
                    <a:pt x="170" y="105"/>
                  </a:lnTo>
                  <a:lnTo>
                    <a:pt x="167" y="103"/>
                  </a:lnTo>
                  <a:lnTo>
                    <a:pt x="164" y="103"/>
                  </a:lnTo>
                  <a:lnTo>
                    <a:pt x="164" y="106"/>
                  </a:lnTo>
                  <a:lnTo>
                    <a:pt x="163" y="108"/>
                  </a:lnTo>
                  <a:lnTo>
                    <a:pt x="163" y="111"/>
                  </a:lnTo>
                  <a:lnTo>
                    <a:pt x="161" y="112"/>
                  </a:lnTo>
                  <a:lnTo>
                    <a:pt x="160" y="112"/>
                  </a:lnTo>
                  <a:lnTo>
                    <a:pt x="158" y="114"/>
                  </a:lnTo>
                  <a:lnTo>
                    <a:pt x="155" y="114"/>
                  </a:lnTo>
                  <a:lnTo>
                    <a:pt x="154" y="115"/>
                  </a:lnTo>
                  <a:lnTo>
                    <a:pt x="154" y="118"/>
                  </a:lnTo>
                  <a:lnTo>
                    <a:pt x="155" y="121"/>
                  </a:lnTo>
                  <a:lnTo>
                    <a:pt x="155" y="126"/>
                  </a:lnTo>
                  <a:lnTo>
                    <a:pt x="154" y="127"/>
                  </a:lnTo>
                  <a:lnTo>
                    <a:pt x="154" y="128"/>
                  </a:lnTo>
                  <a:lnTo>
                    <a:pt x="152" y="131"/>
                  </a:lnTo>
                  <a:lnTo>
                    <a:pt x="152" y="136"/>
                  </a:lnTo>
                  <a:lnTo>
                    <a:pt x="151" y="140"/>
                  </a:lnTo>
                  <a:lnTo>
                    <a:pt x="151" y="148"/>
                  </a:lnTo>
                  <a:lnTo>
                    <a:pt x="154" y="151"/>
                  </a:lnTo>
                  <a:lnTo>
                    <a:pt x="154" y="154"/>
                  </a:lnTo>
                  <a:lnTo>
                    <a:pt x="152" y="157"/>
                  </a:lnTo>
                  <a:lnTo>
                    <a:pt x="152" y="160"/>
                  </a:lnTo>
                  <a:lnTo>
                    <a:pt x="151" y="161"/>
                  </a:lnTo>
                  <a:lnTo>
                    <a:pt x="151" y="173"/>
                  </a:lnTo>
                  <a:lnTo>
                    <a:pt x="149" y="173"/>
                  </a:lnTo>
                  <a:lnTo>
                    <a:pt x="145" y="177"/>
                  </a:lnTo>
                  <a:lnTo>
                    <a:pt x="145" y="183"/>
                  </a:lnTo>
                  <a:lnTo>
                    <a:pt x="147" y="186"/>
                  </a:lnTo>
                  <a:lnTo>
                    <a:pt x="147" y="191"/>
                  </a:lnTo>
                  <a:lnTo>
                    <a:pt x="139" y="179"/>
                  </a:lnTo>
                  <a:lnTo>
                    <a:pt x="145" y="103"/>
                  </a:lnTo>
                  <a:lnTo>
                    <a:pt x="147" y="100"/>
                  </a:lnTo>
                  <a:lnTo>
                    <a:pt x="149" y="92"/>
                  </a:lnTo>
                  <a:lnTo>
                    <a:pt x="152" y="78"/>
                  </a:lnTo>
                  <a:lnTo>
                    <a:pt x="161" y="52"/>
                  </a:lnTo>
                  <a:lnTo>
                    <a:pt x="175" y="21"/>
                  </a:lnTo>
                  <a:lnTo>
                    <a:pt x="184" y="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15" name="Freeform 387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550863" y="4452938"/>
              <a:ext cx="447675" cy="358775"/>
            </a:xfrm>
            <a:custGeom>
              <a:avLst/>
              <a:gdLst/>
              <a:ahLst/>
              <a:cxnLst>
                <a:cxn ang="0">
                  <a:pos x="288" y="15"/>
                </a:cxn>
                <a:cxn ang="0">
                  <a:pos x="325" y="38"/>
                </a:cxn>
                <a:cxn ang="0">
                  <a:pos x="365" y="43"/>
                </a:cxn>
                <a:cxn ang="0">
                  <a:pos x="371" y="66"/>
                </a:cxn>
                <a:cxn ang="0">
                  <a:pos x="367" y="94"/>
                </a:cxn>
                <a:cxn ang="0">
                  <a:pos x="367" y="109"/>
                </a:cxn>
                <a:cxn ang="0">
                  <a:pos x="359" y="118"/>
                </a:cxn>
                <a:cxn ang="0">
                  <a:pos x="361" y="136"/>
                </a:cxn>
                <a:cxn ang="0">
                  <a:pos x="365" y="146"/>
                </a:cxn>
                <a:cxn ang="0">
                  <a:pos x="373" y="161"/>
                </a:cxn>
                <a:cxn ang="0">
                  <a:pos x="396" y="170"/>
                </a:cxn>
                <a:cxn ang="0">
                  <a:pos x="410" y="176"/>
                </a:cxn>
                <a:cxn ang="0">
                  <a:pos x="408" y="179"/>
                </a:cxn>
                <a:cxn ang="0">
                  <a:pos x="402" y="211"/>
                </a:cxn>
                <a:cxn ang="0">
                  <a:pos x="401" y="213"/>
                </a:cxn>
                <a:cxn ang="0">
                  <a:pos x="359" y="254"/>
                </a:cxn>
                <a:cxn ang="0">
                  <a:pos x="358" y="256"/>
                </a:cxn>
                <a:cxn ang="0">
                  <a:pos x="365" y="272"/>
                </a:cxn>
                <a:cxn ang="0">
                  <a:pos x="370" y="279"/>
                </a:cxn>
                <a:cxn ang="0">
                  <a:pos x="379" y="290"/>
                </a:cxn>
                <a:cxn ang="0">
                  <a:pos x="393" y="303"/>
                </a:cxn>
                <a:cxn ang="0">
                  <a:pos x="351" y="319"/>
                </a:cxn>
                <a:cxn ang="0">
                  <a:pos x="284" y="316"/>
                </a:cxn>
                <a:cxn ang="0">
                  <a:pos x="256" y="319"/>
                </a:cxn>
                <a:cxn ang="0">
                  <a:pos x="240" y="275"/>
                </a:cxn>
                <a:cxn ang="0">
                  <a:pos x="213" y="253"/>
                </a:cxn>
                <a:cxn ang="0">
                  <a:pos x="194" y="275"/>
                </a:cxn>
                <a:cxn ang="0">
                  <a:pos x="169" y="291"/>
                </a:cxn>
                <a:cxn ang="0">
                  <a:pos x="136" y="282"/>
                </a:cxn>
                <a:cxn ang="0">
                  <a:pos x="124" y="239"/>
                </a:cxn>
                <a:cxn ang="0">
                  <a:pos x="96" y="199"/>
                </a:cxn>
                <a:cxn ang="0">
                  <a:pos x="72" y="151"/>
                </a:cxn>
                <a:cxn ang="0">
                  <a:pos x="55" y="99"/>
                </a:cxn>
                <a:cxn ang="0">
                  <a:pos x="0" y="40"/>
                </a:cxn>
                <a:cxn ang="0">
                  <a:pos x="50" y="47"/>
                </a:cxn>
                <a:cxn ang="0">
                  <a:pos x="96" y="60"/>
                </a:cxn>
                <a:cxn ang="0">
                  <a:pos x="139" y="41"/>
                </a:cxn>
                <a:cxn ang="0">
                  <a:pos x="191" y="22"/>
                </a:cxn>
                <a:cxn ang="0">
                  <a:pos x="234" y="6"/>
                </a:cxn>
                <a:cxn ang="0">
                  <a:pos x="275" y="0"/>
                </a:cxn>
              </a:cxnLst>
              <a:rect l="0" t="0" r="r" b="b"/>
              <a:pathLst>
                <a:path w="410" h="328">
                  <a:moveTo>
                    <a:pt x="275" y="0"/>
                  </a:moveTo>
                  <a:lnTo>
                    <a:pt x="288" y="15"/>
                  </a:lnTo>
                  <a:lnTo>
                    <a:pt x="306" y="28"/>
                  </a:lnTo>
                  <a:lnTo>
                    <a:pt x="325" y="38"/>
                  </a:lnTo>
                  <a:lnTo>
                    <a:pt x="346" y="44"/>
                  </a:lnTo>
                  <a:lnTo>
                    <a:pt x="365" y="43"/>
                  </a:lnTo>
                  <a:lnTo>
                    <a:pt x="370" y="52"/>
                  </a:lnTo>
                  <a:lnTo>
                    <a:pt x="371" y="66"/>
                  </a:lnTo>
                  <a:lnTo>
                    <a:pt x="368" y="81"/>
                  </a:lnTo>
                  <a:lnTo>
                    <a:pt x="367" y="94"/>
                  </a:lnTo>
                  <a:lnTo>
                    <a:pt x="373" y="108"/>
                  </a:lnTo>
                  <a:lnTo>
                    <a:pt x="367" y="109"/>
                  </a:lnTo>
                  <a:lnTo>
                    <a:pt x="361" y="115"/>
                  </a:lnTo>
                  <a:lnTo>
                    <a:pt x="359" y="118"/>
                  </a:lnTo>
                  <a:lnTo>
                    <a:pt x="359" y="130"/>
                  </a:lnTo>
                  <a:lnTo>
                    <a:pt x="361" y="136"/>
                  </a:lnTo>
                  <a:lnTo>
                    <a:pt x="364" y="140"/>
                  </a:lnTo>
                  <a:lnTo>
                    <a:pt x="365" y="146"/>
                  </a:lnTo>
                  <a:lnTo>
                    <a:pt x="370" y="154"/>
                  </a:lnTo>
                  <a:lnTo>
                    <a:pt x="373" y="161"/>
                  </a:lnTo>
                  <a:lnTo>
                    <a:pt x="385" y="167"/>
                  </a:lnTo>
                  <a:lnTo>
                    <a:pt x="396" y="170"/>
                  </a:lnTo>
                  <a:lnTo>
                    <a:pt x="408" y="176"/>
                  </a:lnTo>
                  <a:lnTo>
                    <a:pt x="410" y="176"/>
                  </a:lnTo>
                  <a:lnTo>
                    <a:pt x="410" y="177"/>
                  </a:lnTo>
                  <a:lnTo>
                    <a:pt x="408" y="179"/>
                  </a:lnTo>
                  <a:lnTo>
                    <a:pt x="407" y="196"/>
                  </a:lnTo>
                  <a:lnTo>
                    <a:pt x="402" y="211"/>
                  </a:lnTo>
                  <a:lnTo>
                    <a:pt x="402" y="213"/>
                  </a:lnTo>
                  <a:lnTo>
                    <a:pt x="401" y="213"/>
                  </a:lnTo>
                  <a:lnTo>
                    <a:pt x="359" y="253"/>
                  </a:lnTo>
                  <a:lnTo>
                    <a:pt x="359" y="254"/>
                  </a:lnTo>
                  <a:lnTo>
                    <a:pt x="358" y="254"/>
                  </a:lnTo>
                  <a:lnTo>
                    <a:pt x="358" y="256"/>
                  </a:lnTo>
                  <a:lnTo>
                    <a:pt x="362" y="269"/>
                  </a:lnTo>
                  <a:lnTo>
                    <a:pt x="365" y="272"/>
                  </a:lnTo>
                  <a:lnTo>
                    <a:pt x="367" y="276"/>
                  </a:lnTo>
                  <a:lnTo>
                    <a:pt x="370" y="279"/>
                  </a:lnTo>
                  <a:lnTo>
                    <a:pt x="374" y="285"/>
                  </a:lnTo>
                  <a:lnTo>
                    <a:pt x="379" y="290"/>
                  </a:lnTo>
                  <a:lnTo>
                    <a:pt x="390" y="299"/>
                  </a:lnTo>
                  <a:lnTo>
                    <a:pt x="393" y="303"/>
                  </a:lnTo>
                  <a:lnTo>
                    <a:pt x="362" y="328"/>
                  </a:lnTo>
                  <a:lnTo>
                    <a:pt x="351" y="319"/>
                  </a:lnTo>
                  <a:lnTo>
                    <a:pt x="315" y="316"/>
                  </a:lnTo>
                  <a:lnTo>
                    <a:pt x="284" y="316"/>
                  </a:lnTo>
                  <a:lnTo>
                    <a:pt x="266" y="328"/>
                  </a:lnTo>
                  <a:lnTo>
                    <a:pt x="256" y="319"/>
                  </a:lnTo>
                  <a:lnTo>
                    <a:pt x="256" y="284"/>
                  </a:lnTo>
                  <a:lnTo>
                    <a:pt x="240" y="275"/>
                  </a:lnTo>
                  <a:lnTo>
                    <a:pt x="234" y="259"/>
                  </a:lnTo>
                  <a:lnTo>
                    <a:pt x="213" y="253"/>
                  </a:lnTo>
                  <a:lnTo>
                    <a:pt x="192" y="257"/>
                  </a:lnTo>
                  <a:lnTo>
                    <a:pt x="194" y="275"/>
                  </a:lnTo>
                  <a:lnTo>
                    <a:pt x="192" y="294"/>
                  </a:lnTo>
                  <a:lnTo>
                    <a:pt x="169" y="291"/>
                  </a:lnTo>
                  <a:lnTo>
                    <a:pt x="143" y="294"/>
                  </a:lnTo>
                  <a:lnTo>
                    <a:pt x="136" y="282"/>
                  </a:lnTo>
                  <a:lnTo>
                    <a:pt x="136" y="254"/>
                  </a:lnTo>
                  <a:lnTo>
                    <a:pt x="124" y="239"/>
                  </a:lnTo>
                  <a:lnTo>
                    <a:pt x="124" y="213"/>
                  </a:lnTo>
                  <a:lnTo>
                    <a:pt x="96" y="199"/>
                  </a:lnTo>
                  <a:lnTo>
                    <a:pt x="87" y="176"/>
                  </a:lnTo>
                  <a:lnTo>
                    <a:pt x="72" y="151"/>
                  </a:lnTo>
                  <a:lnTo>
                    <a:pt x="72" y="117"/>
                  </a:lnTo>
                  <a:lnTo>
                    <a:pt x="55" y="99"/>
                  </a:lnTo>
                  <a:lnTo>
                    <a:pt x="7" y="99"/>
                  </a:lnTo>
                  <a:lnTo>
                    <a:pt x="0" y="40"/>
                  </a:lnTo>
                  <a:lnTo>
                    <a:pt x="25" y="44"/>
                  </a:lnTo>
                  <a:lnTo>
                    <a:pt x="50" y="47"/>
                  </a:lnTo>
                  <a:lnTo>
                    <a:pt x="75" y="53"/>
                  </a:lnTo>
                  <a:lnTo>
                    <a:pt x="96" y="60"/>
                  </a:lnTo>
                  <a:lnTo>
                    <a:pt x="118" y="52"/>
                  </a:lnTo>
                  <a:lnTo>
                    <a:pt x="139" y="41"/>
                  </a:lnTo>
                  <a:lnTo>
                    <a:pt x="161" y="32"/>
                  </a:lnTo>
                  <a:lnTo>
                    <a:pt x="191" y="22"/>
                  </a:lnTo>
                  <a:lnTo>
                    <a:pt x="216" y="12"/>
                  </a:lnTo>
                  <a:lnTo>
                    <a:pt x="234" y="6"/>
                  </a:lnTo>
                  <a:lnTo>
                    <a:pt x="253" y="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80808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16" name="Freeform 3880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1011238" y="4368800"/>
              <a:ext cx="1409700" cy="1592263"/>
            </a:xfrm>
            <a:custGeom>
              <a:avLst/>
              <a:gdLst/>
              <a:ahLst/>
              <a:cxnLst>
                <a:cxn ang="0">
                  <a:pos x="947" y="43"/>
                </a:cxn>
                <a:cxn ang="0">
                  <a:pos x="997" y="145"/>
                </a:cxn>
                <a:cxn ang="0">
                  <a:pos x="1037" y="187"/>
                </a:cxn>
                <a:cxn ang="0">
                  <a:pos x="1096" y="160"/>
                </a:cxn>
                <a:cxn ang="0">
                  <a:pos x="1133" y="247"/>
                </a:cxn>
                <a:cxn ang="0">
                  <a:pos x="1127" y="312"/>
                </a:cxn>
                <a:cxn ang="0">
                  <a:pos x="1123" y="335"/>
                </a:cxn>
                <a:cxn ang="0">
                  <a:pos x="1167" y="441"/>
                </a:cxn>
                <a:cxn ang="0">
                  <a:pos x="1226" y="505"/>
                </a:cxn>
                <a:cxn ang="0">
                  <a:pos x="1268" y="564"/>
                </a:cxn>
                <a:cxn ang="0">
                  <a:pos x="1258" y="654"/>
                </a:cxn>
                <a:cxn ang="0">
                  <a:pos x="1262" y="716"/>
                </a:cxn>
                <a:cxn ang="0">
                  <a:pos x="1223" y="718"/>
                </a:cxn>
                <a:cxn ang="0">
                  <a:pos x="1210" y="755"/>
                </a:cxn>
                <a:cxn ang="0">
                  <a:pos x="1191" y="823"/>
                </a:cxn>
                <a:cxn ang="0">
                  <a:pos x="1157" y="855"/>
                </a:cxn>
                <a:cxn ang="0">
                  <a:pos x="1093" y="886"/>
                </a:cxn>
                <a:cxn ang="0">
                  <a:pos x="1126" y="1034"/>
                </a:cxn>
                <a:cxn ang="0">
                  <a:pos x="1132" y="1173"/>
                </a:cxn>
                <a:cxn ang="0">
                  <a:pos x="1142" y="1280"/>
                </a:cxn>
                <a:cxn ang="0">
                  <a:pos x="1126" y="1376"/>
                </a:cxn>
                <a:cxn ang="0">
                  <a:pos x="1046" y="1382"/>
                </a:cxn>
                <a:cxn ang="0">
                  <a:pos x="972" y="1414"/>
                </a:cxn>
                <a:cxn ang="0">
                  <a:pos x="922" y="1426"/>
                </a:cxn>
                <a:cxn ang="0">
                  <a:pos x="805" y="1382"/>
                </a:cxn>
                <a:cxn ang="0">
                  <a:pos x="688" y="1293"/>
                </a:cxn>
                <a:cxn ang="0">
                  <a:pos x="718" y="1361"/>
                </a:cxn>
                <a:cxn ang="0">
                  <a:pos x="649" y="1359"/>
                </a:cxn>
                <a:cxn ang="0">
                  <a:pos x="601" y="1356"/>
                </a:cxn>
                <a:cxn ang="0">
                  <a:pos x="550" y="1353"/>
                </a:cxn>
                <a:cxn ang="0">
                  <a:pos x="534" y="1337"/>
                </a:cxn>
                <a:cxn ang="0">
                  <a:pos x="490" y="1303"/>
                </a:cxn>
                <a:cxn ang="0">
                  <a:pos x="411" y="1334"/>
                </a:cxn>
                <a:cxn ang="0">
                  <a:pos x="428" y="1393"/>
                </a:cxn>
                <a:cxn ang="0">
                  <a:pos x="472" y="1419"/>
                </a:cxn>
                <a:cxn ang="0">
                  <a:pos x="410" y="1438"/>
                </a:cxn>
                <a:cxn ang="0">
                  <a:pos x="306" y="1407"/>
                </a:cxn>
                <a:cxn ang="0">
                  <a:pos x="203" y="1442"/>
                </a:cxn>
                <a:cxn ang="0">
                  <a:pos x="135" y="1426"/>
                </a:cxn>
                <a:cxn ang="0">
                  <a:pos x="74" y="1430"/>
                </a:cxn>
                <a:cxn ang="0">
                  <a:pos x="0" y="1358"/>
                </a:cxn>
                <a:cxn ang="0">
                  <a:pos x="27" y="1234"/>
                </a:cxn>
                <a:cxn ang="0">
                  <a:pos x="47" y="1055"/>
                </a:cxn>
                <a:cxn ang="0">
                  <a:pos x="111" y="894"/>
                </a:cxn>
                <a:cxn ang="0">
                  <a:pos x="210" y="679"/>
                </a:cxn>
                <a:cxn ang="0">
                  <a:pos x="317" y="536"/>
                </a:cxn>
                <a:cxn ang="0">
                  <a:pos x="367" y="441"/>
                </a:cxn>
                <a:cxn ang="0">
                  <a:pos x="432" y="268"/>
                </a:cxn>
                <a:cxn ang="0">
                  <a:pos x="422" y="190"/>
                </a:cxn>
                <a:cxn ang="0">
                  <a:pos x="475" y="172"/>
                </a:cxn>
                <a:cxn ang="0">
                  <a:pos x="503" y="110"/>
                </a:cxn>
                <a:cxn ang="0">
                  <a:pos x="577" y="172"/>
                </a:cxn>
                <a:cxn ang="0">
                  <a:pos x="590" y="199"/>
                </a:cxn>
                <a:cxn ang="0">
                  <a:pos x="562" y="244"/>
                </a:cxn>
                <a:cxn ang="0">
                  <a:pos x="621" y="221"/>
                </a:cxn>
                <a:cxn ang="0">
                  <a:pos x="660" y="187"/>
                </a:cxn>
                <a:cxn ang="0">
                  <a:pos x="691" y="151"/>
                </a:cxn>
                <a:cxn ang="0">
                  <a:pos x="753" y="133"/>
                </a:cxn>
                <a:cxn ang="0">
                  <a:pos x="806" y="94"/>
                </a:cxn>
                <a:cxn ang="0">
                  <a:pos x="817" y="45"/>
                </a:cxn>
                <a:cxn ang="0">
                  <a:pos x="777" y="39"/>
                </a:cxn>
                <a:cxn ang="0">
                  <a:pos x="828" y="5"/>
                </a:cxn>
                <a:cxn ang="0">
                  <a:pos x="867" y="21"/>
                </a:cxn>
              </a:cxnLst>
              <a:rect l="0" t="0" r="r" b="b"/>
              <a:pathLst>
                <a:path w="1289" h="1456">
                  <a:moveTo>
                    <a:pt x="922" y="0"/>
                  </a:moveTo>
                  <a:lnTo>
                    <a:pt x="922" y="9"/>
                  </a:lnTo>
                  <a:lnTo>
                    <a:pt x="919" y="18"/>
                  </a:lnTo>
                  <a:lnTo>
                    <a:pt x="919" y="21"/>
                  </a:lnTo>
                  <a:lnTo>
                    <a:pt x="917" y="24"/>
                  </a:lnTo>
                  <a:lnTo>
                    <a:pt x="917" y="28"/>
                  </a:lnTo>
                  <a:lnTo>
                    <a:pt x="919" y="33"/>
                  </a:lnTo>
                  <a:lnTo>
                    <a:pt x="919" y="40"/>
                  </a:lnTo>
                  <a:lnTo>
                    <a:pt x="914" y="49"/>
                  </a:lnTo>
                  <a:lnTo>
                    <a:pt x="911" y="54"/>
                  </a:lnTo>
                  <a:lnTo>
                    <a:pt x="911" y="60"/>
                  </a:lnTo>
                  <a:lnTo>
                    <a:pt x="916" y="64"/>
                  </a:lnTo>
                  <a:lnTo>
                    <a:pt x="925" y="68"/>
                  </a:lnTo>
                  <a:lnTo>
                    <a:pt x="931" y="68"/>
                  </a:lnTo>
                  <a:lnTo>
                    <a:pt x="932" y="67"/>
                  </a:lnTo>
                  <a:lnTo>
                    <a:pt x="932" y="51"/>
                  </a:lnTo>
                  <a:lnTo>
                    <a:pt x="947" y="43"/>
                  </a:lnTo>
                  <a:lnTo>
                    <a:pt x="954" y="68"/>
                  </a:lnTo>
                  <a:lnTo>
                    <a:pt x="959" y="62"/>
                  </a:lnTo>
                  <a:lnTo>
                    <a:pt x="973" y="48"/>
                  </a:lnTo>
                  <a:lnTo>
                    <a:pt x="978" y="42"/>
                  </a:lnTo>
                  <a:lnTo>
                    <a:pt x="981" y="40"/>
                  </a:lnTo>
                  <a:lnTo>
                    <a:pt x="991" y="51"/>
                  </a:lnTo>
                  <a:lnTo>
                    <a:pt x="997" y="58"/>
                  </a:lnTo>
                  <a:lnTo>
                    <a:pt x="997" y="76"/>
                  </a:lnTo>
                  <a:lnTo>
                    <a:pt x="996" y="82"/>
                  </a:lnTo>
                  <a:lnTo>
                    <a:pt x="997" y="88"/>
                  </a:lnTo>
                  <a:lnTo>
                    <a:pt x="1002" y="95"/>
                  </a:lnTo>
                  <a:lnTo>
                    <a:pt x="1013" y="110"/>
                  </a:lnTo>
                  <a:lnTo>
                    <a:pt x="1015" y="116"/>
                  </a:lnTo>
                  <a:lnTo>
                    <a:pt x="1013" y="122"/>
                  </a:lnTo>
                  <a:lnTo>
                    <a:pt x="1009" y="129"/>
                  </a:lnTo>
                  <a:lnTo>
                    <a:pt x="1003" y="138"/>
                  </a:lnTo>
                  <a:lnTo>
                    <a:pt x="997" y="145"/>
                  </a:lnTo>
                  <a:lnTo>
                    <a:pt x="993" y="151"/>
                  </a:lnTo>
                  <a:lnTo>
                    <a:pt x="991" y="153"/>
                  </a:lnTo>
                  <a:lnTo>
                    <a:pt x="1010" y="159"/>
                  </a:lnTo>
                  <a:lnTo>
                    <a:pt x="1013" y="145"/>
                  </a:lnTo>
                  <a:lnTo>
                    <a:pt x="1019" y="138"/>
                  </a:lnTo>
                  <a:lnTo>
                    <a:pt x="1025" y="133"/>
                  </a:lnTo>
                  <a:lnTo>
                    <a:pt x="1031" y="133"/>
                  </a:lnTo>
                  <a:lnTo>
                    <a:pt x="1033" y="136"/>
                  </a:lnTo>
                  <a:lnTo>
                    <a:pt x="1031" y="138"/>
                  </a:lnTo>
                  <a:lnTo>
                    <a:pt x="1031" y="141"/>
                  </a:lnTo>
                  <a:lnTo>
                    <a:pt x="1030" y="144"/>
                  </a:lnTo>
                  <a:lnTo>
                    <a:pt x="1030" y="145"/>
                  </a:lnTo>
                  <a:lnTo>
                    <a:pt x="1028" y="148"/>
                  </a:lnTo>
                  <a:lnTo>
                    <a:pt x="1036" y="154"/>
                  </a:lnTo>
                  <a:lnTo>
                    <a:pt x="1039" y="162"/>
                  </a:lnTo>
                  <a:lnTo>
                    <a:pt x="1039" y="184"/>
                  </a:lnTo>
                  <a:lnTo>
                    <a:pt x="1037" y="187"/>
                  </a:lnTo>
                  <a:lnTo>
                    <a:pt x="1037" y="190"/>
                  </a:lnTo>
                  <a:lnTo>
                    <a:pt x="1036" y="191"/>
                  </a:lnTo>
                  <a:lnTo>
                    <a:pt x="1036" y="196"/>
                  </a:lnTo>
                  <a:lnTo>
                    <a:pt x="1037" y="196"/>
                  </a:lnTo>
                  <a:lnTo>
                    <a:pt x="1040" y="197"/>
                  </a:lnTo>
                  <a:lnTo>
                    <a:pt x="1044" y="199"/>
                  </a:lnTo>
                  <a:lnTo>
                    <a:pt x="1067" y="199"/>
                  </a:lnTo>
                  <a:lnTo>
                    <a:pt x="1077" y="196"/>
                  </a:lnTo>
                  <a:lnTo>
                    <a:pt x="1084" y="193"/>
                  </a:lnTo>
                  <a:lnTo>
                    <a:pt x="1087" y="190"/>
                  </a:lnTo>
                  <a:lnTo>
                    <a:pt x="1087" y="188"/>
                  </a:lnTo>
                  <a:lnTo>
                    <a:pt x="1092" y="181"/>
                  </a:lnTo>
                  <a:lnTo>
                    <a:pt x="1093" y="176"/>
                  </a:lnTo>
                  <a:lnTo>
                    <a:pt x="1089" y="172"/>
                  </a:lnTo>
                  <a:lnTo>
                    <a:pt x="1087" y="167"/>
                  </a:lnTo>
                  <a:lnTo>
                    <a:pt x="1093" y="162"/>
                  </a:lnTo>
                  <a:lnTo>
                    <a:pt x="1096" y="160"/>
                  </a:lnTo>
                  <a:lnTo>
                    <a:pt x="1105" y="160"/>
                  </a:lnTo>
                  <a:lnTo>
                    <a:pt x="1108" y="165"/>
                  </a:lnTo>
                  <a:lnTo>
                    <a:pt x="1114" y="182"/>
                  </a:lnTo>
                  <a:lnTo>
                    <a:pt x="1114" y="190"/>
                  </a:lnTo>
                  <a:lnTo>
                    <a:pt x="1113" y="194"/>
                  </a:lnTo>
                  <a:lnTo>
                    <a:pt x="1113" y="199"/>
                  </a:lnTo>
                  <a:lnTo>
                    <a:pt x="1114" y="200"/>
                  </a:lnTo>
                  <a:lnTo>
                    <a:pt x="1114" y="201"/>
                  </a:lnTo>
                  <a:lnTo>
                    <a:pt x="1115" y="201"/>
                  </a:lnTo>
                  <a:lnTo>
                    <a:pt x="1117" y="203"/>
                  </a:lnTo>
                  <a:lnTo>
                    <a:pt x="1117" y="206"/>
                  </a:lnTo>
                  <a:lnTo>
                    <a:pt x="1118" y="209"/>
                  </a:lnTo>
                  <a:lnTo>
                    <a:pt x="1123" y="222"/>
                  </a:lnTo>
                  <a:lnTo>
                    <a:pt x="1129" y="236"/>
                  </a:lnTo>
                  <a:lnTo>
                    <a:pt x="1130" y="240"/>
                  </a:lnTo>
                  <a:lnTo>
                    <a:pt x="1133" y="246"/>
                  </a:lnTo>
                  <a:lnTo>
                    <a:pt x="1133" y="247"/>
                  </a:lnTo>
                  <a:lnTo>
                    <a:pt x="1136" y="250"/>
                  </a:lnTo>
                  <a:lnTo>
                    <a:pt x="1138" y="253"/>
                  </a:lnTo>
                  <a:lnTo>
                    <a:pt x="1138" y="255"/>
                  </a:lnTo>
                  <a:lnTo>
                    <a:pt x="1139" y="256"/>
                  </a:lnTo>
                  <a:lnTo>
                    <a:pt x="1139" y="259"/>
                  </a:lnTo>
                  <a:lnTo>
                    <a:pt x="1138" y="259"/>
                  </a:lnTo>
                  <a:lnTo>
                    <a:pt x="1135" y="261"/>
                  </a:lnTo>
                  <a:lnTo>
                    <a:pt x="1123" y="261"/>
                  </a:lnTo>
                  <a:lnTo>
                    <a:pt x="1118" y="265"/>
                  </a:lnTo>
                  <a:lnTo>
                    <a:pt x="1118" y="292"/>
                  </a:lnTo>
                  <a:lnTo>
                    <a:pt x="1120" y="296"/>
                  </a:lnTo>
                  <a:lnTo>
                    <a:pt x="1121" y="299"/>
                  </a:lnTo>
                  <a:lnTo>
                    <a:pt x="1121" y="301"/>
                  </a:lnTo>
                  <a:lnTo>
                    <a:pt x="1126" y="301"/>
                  </a:lnTo>
                  <a:lnTo>
                    <a:pt x="1126" y="304"/>
                  </a:lnTo>
                  <a:lnTo>
                    <a:pt x="1127" y="308"/>
                  </a:lnTo>
                  <a:lnTo>
                    <a:pt x="1127" y="312"/>
                  </a:lnTo>
                  <a:lnTo>
                    <a:pt x="1129" y="317"/>
                  </a:lnTo>
                  <a:lnTo>
                    <a:pt x="1129" y="320"/>
                  </a:lnTo>
                  <a:lnTo>
                    <a:pt x="1130" y="323"/>
                  </a:lnTo>
                  <a:lnTo>
                    <a:pt x="1133" y="324"/>
                  </a:lnTo>
                  <a:lnTo>
                    <a:pt x="1138" y="329"/>
                  </a:lnTo>
                  <a:lnTo>
                    <a:pt x="1138" y="330"/>
                  </a:lnTo>
                  <a:lnTo>
                    <a:pt x="1136" y="332"/>
                  </a:lnTo>
                  <a:lnTo>
                    <a:pt x="1135" y="335"/>
                  </a:lnTo>
                  <a:lnTo>
                    <a:pt x="1132" y="336"/>
                  </a:lnTo>
                  <a:lnTo>
                    <a:pt x="1130" y="339"/>
                  </a:lnTo>
                  <a:lnTo>
                    <a:pt x="1129" y="340"/>
                  </a:lnTo>
                  <a:lnTo>
                    <a:pt x="1129" y="339"/>
                  </a:lnTo>
                  <a:lnTo>
                    <a:pt x="1127" y="336"/>
                  </a:lnTo>
                  <a:lnTo>
                    <a:pt x="1127" y="335"/>
                  </a:lnTo>
                  <a:lnTo>
                    <a:pt x="1126" y="333"/>
                  </a:lnTo>
                  <a:lnTo>
                    <a:pt x="1124" y="333"/>
                  </a:lnTo>
                  <a:lnTo>
                    <a:pt x="1123" y="335"/>
                  </a:lnTo>
                  <a:lnTo>
                    <a:pt x="1121" y="338"/>
                  </a:lnTo>
                  <a:lnTo>
                    <a:pt x="1121" y="342"/>
                  </a:lnTo>
                  <a:lnTo>
                    <a:pt x="1124" y="351"/>
                  </a:lnTo>
                  <a:lnTo>
                    <a:pt x="1124" y="355"/>
                  </a:lnTo>
                  <a:lnTo>
                    <a:pt x="1126" y="364"/>
                  </a:lnTo>
                  <a:lnTo>
                    <a:pt x="1126" y="375"/>
                  </a:lnTo>
                  <a:lnTo>
                    <a:pt x="1129" y="385"/>
                  </a:lnTo>
                  <a:lnTo>
                    <a:pt x="1133" y="391"/>
                  </a:lnTo>
                  <a:lnTo>
                    <a:pt x="1141" y="394"/>
                  </a:lnTo>
                  <a:lnTo>
                    <a:pt x="1150" y="397"/>
                  </a:lnTo>
                  <a:lnTo>
                    <a:pt x="1160" y="401"/>
                  </a:lnTo>
                  <a:lnTo>
                    <a:pt x="1172" y="410"/>
                  </a:lnTo>
                  <a:lnTo>
                    <a:pt x="1179" y="419"/>
                  </a:lnTo>
                  <a:lnTo>
                    <a:pt x="1182" y="425"/>
                  </a:lnTo>
                  <a:lnTo>
                    <a:pt x="1179" y="429"/>
                  </a:lnTo>
                  <a:lnTo>
                    <a:pt x="1175" y="435"/>
                  </a:lnTo>
                  <a:lnTo>
                    <a:pt x="1167" y="441"/>
                  </a:lnTo>
                  <a:lnTo>
                    <a:pt x="1163" y="447"/>
                  </a:lnTo>
                  <a:lnTo>
                    <a:pt x="1160" y="448"/>
                  </a:lnTo>
                  <a:lnTo>
                    <a:pt x="1181" y="451"/>
                  </a:lnTo>
                  <a:lnTo>
                    <a:pt x="1182" y="459"/>
                  </a:lnTo>
                  <a:lnTo>
                    <a:pt x="1184" y="465"/>
                  </a:lnTo>
                  <a:lnTo>
                    <a:pt x="1184" y="478"/>
                  </a:lnTo>
                  <a:lnTo>
                    <a:pt x="1187" y="484"/>
                  </a:lnTo>
                  <a:lnTo>
                    <a:pt x="1189" y="487"/>
                  </a:lnTo>
                  <a:lnTo>
                    <a:pt x="1194" y="487"/>
                  </a:lnTo>
                  <a:lnTo>
                    <a:pt x="1201" y="490"/>
                  </a:lnTo>
                  <a:lnTo>
                    <a:pt x="1212" y="494"/>
                  </a:lnTo>
                  <a:lnTo>
                    <a:pt x="1215" y="493"/>
                  </a:lnTo>
                  <a:lnTo>
                    <a:pt x="1221" y="493"/>
                  </a:lnTo>
                  <a:lnTo>
                    <a:pt x="1222" y="494"/>
                  </a:lnTo>
                  <a:lnTo>
                    <a:pt x="1223" y="493"/>
                  </a:lnTo>
                  <a:lnTo>
                    <a:pt x="1223" y="499"/>
                  </a:lnTo>
                  <a:lnTo>
                    <a:pt x="1226" y="505"/>
                  </a:lnTo>
                  <a:lnTo>
                    <a:pt x="1229" y="508"/>
                  </a:lnTo>
                  <a:lnTo>
                    <a:pt x="1232" y="508"/>
                  </a:lnTo>
                  <a:lnTo>
                    <a:pt x="1234" y="512"/>
                  </a:lnTo>
                  <a:lnTo>
                    <a:pt x="1235" y="515"/>
                  </a:lnTo>
                  <a:lnTo>
                    <a:pt x="1241" y="521"/>
                  </a:lnTo>
                  <a:lnTo>
                    <a:pt x="1244" y="522"/>
                  </a:lnTo>
                  <a:lnTo>
                    <a:pt x="1246" y="524"/>
                  </a:lnTo>
                  <a:lnTo>
                    <a:pt x="1247" y="524"/>
                  </a:lnTo>
                  <a:lnTo>
                    <a:pt x="1247" y="527"/>
                  </a:lnTo>
                  <a:lnTo>
                    <a:pt x="1250" y="530"/>
                  </a:lnTo>
                  <a:lnTo>
                    <a:pt x="1252" y="533"/>
                  </a:lnTo>
                  <a:lnTo>
                    <a:pt x="1255" y="536"/>
                  </a:lnTo>
                  <a:lnTo>
                    <a:pt x="1259" y="539"/>
                  </a:lnTo>
                  <a:lnTo>
                    <a:pt x="1263" y="543"/>
                  </a:lnTo>
                  <a:lnTo>
                    <a:pt x="1266" y="548"/>
                  </a:lnTo>
                  <a:lnTo>
                    <a:pt x="1268" y="552"/>
                  </a:lnTo>
                  <a:lnTo>
                    <a:pt x="1268" y="564"/>
                  </a:lnTo>
                  <a:lnTo>
                    <a:pt x="1256" y="568"/>
                  </a:lnTo>
                  <a:lnTo>
                    <a:pt x="1268" y="579"/>
                  </a:lnTo>
                  <a:lnTo>
                    <a:pt x="1268" y="582"/>
                  </a:lnTo>
                  <a:lnTo>
                    <a:pt x="1269" y="590"/>
                  </a:lnTo>
                  <a:lnTo>
                    <a:pt x="1268" y="599"/>
                  </a:lnTo>
                  <a:lnTo>
                    <a:pt x="1266" y="605"/>
                  </a:lnTo>
                  <a:lnTo>
                    <a:pt x="1260" y="611"/>
                  </a:lnTo>
                  <a:lnTo>
                    <a:pt x="1260" y="616"/>
                  </a:lnTo>
                  <a:lnTo>
                    <a:pt x="1262" y="616"/>
                  </a:lnTo>
                  <a:lnTo>
                    <a:pt x="1263" y="617"/>
                  </a:lnTo>
                  <a:lnTo>
                    <a:pt x="1266" y="617"/>
                  </a:lnTo>
                  <a:lnTo>
                    <a:pt x="1266" y="627"/>
                  </a:lnTo>
                  <a:lnTo>
                    <a:pt x="1265" y="632"/>
                  </a:lnTo>
                  <a:lnTo>
                    <a:pt x="1263" y="635"/>
                  </a:lnTo>
                  <a:lnTo>
                    <a:pt x="1260" y="638"/>
                  </a:lnTo>
                  <a:lnTo>
                    <a:pt x="1260" y="647"/>
                  </a:lnTo>
                  <a:lnTo>
                    <a:pt x="1258" y="654"/>
                  </a:lnTo>
                  <a:lnTo>
                    <a:pt x="1256" y="663"/>
                  </a:lnTo>
                  <a:lnTo>
                    <a:pt x="1258" y="672"/>
                  </a:lnTo>
                  <a:lnTo>
                    <a:pt x="1258" y="675"/>
                  </a:lnTo>
                  <a:lnTo>
                    <a:pt x="1262" y="675"/>
                  </a:lnTo>
                  <a:lnTo>
                    <a:pt x="1271" y="679"/>
                  </a:lnTo>
                  <a:lnTo>
                    <a:pt x="1272" y="681"/>
                  </a:lnTo>
                  <a:lnTo>
                    <a:pt x="1272" y="685"/>
                  </a:lnTo>
                  <a:lnTo>
                    <a:pt x="1281" y="700"/>
                  </a:lnTo>
                  <a:lnTo>
                    <a:pt x="1286" y="706"/>
                  </a:lnTo>
                  <a:lnTo>
                    <a:pt x="1289" y="709"/>
                  </a:lnTo>
                  <a:lnTo>
                    <a:pt x="1278" y="719"/>
                  </a:lnTo>
                  <a:lnTo>
                    <a:pt x="1266" y="725"/>
                  </a:lnTo>
                  <a:lnTo>
                    <a:pt x="1258" y="728"/>
                  </a:lnTo>
                  <a:lnTo>
                    <a:pt x="1255" y="728"/>
                  </a:lnTo>
                  <a:lnTo>
                    <a:pt x="1256" y="726"/>
                  </a:lnTo>
                  <a:lnTo>
                    <a:pt x="1259" y="722"/>
                  </a:lnTo>
                  <a:lnTo>
                    <a:pt x="1262" y="716"/>
                  </a:lnTo>
                  <a:lnTo>
                    <a:pt x="1263" y="710"/>
                  </a:lnTo>
                  <a:lnTo>
                    <a:pt x="1262" y="706"/>
                  </a:lnTo>
                  <a:lnTo>
                    <a:pt x="1258" y="703"/>
                  </a:lnTo>
                  <a:lnTo>
                    <a:pt x="1253" y="703"/>
                  </a:lnTo>
                  <a:lnTo>
                    <a:pt x="1250" y="704"/>
                  </a:lnTo>
                  <a:lnTo>
                    <a:pt x="1244" y="716"/>
                  </a:lnTo>
                  <a:lnTo>
                    <a:pt x="1244" y="725"/>
                  </a:lnTo>
                  <a:lnTo>
                    <a:pt x="1240" y="729"/>
                  </a:lnTo>
                  <a:lnTo>
                    <a:pt x="1237" y="731"/>
                  </a:lnTo>
                  <a:lnTo>
                    <a:pt x="1235" y="732"/>
                  </a:lnTo>
                  <a:lnTo>
                    <a:pt x="1232" y="734"/>
                  </a:lnTo>
                  <a:lnTo>
                    <a:pt x="1231" y="734"/>
                  </a:lnTo>
                  <a:lnTo>
                    <a:pt x="1229" y="731"/>
                  </a:lnTo>
                  <a:lnTo>
                    <a:pt x="1226" y="728"/>
                  </a:lnTo>
                  <a:lnTo>
                    <a:pt x="1225" y="725"/>
                  </a:lnTo>
                  <a:lnTo>
                    <a:pt x="1223" y="721"/>
                  </a:lnTo>
                  <a:lnTo>
                    <a:pt x="1223" y="718"/>
                  </a:lnTo>
                  <a:lnTo>
                    <a:pt x="1222" y="716"/>
                  </a:lnTo>
                  <a:lnTo>
                    <a:pt x="1222" y="715"/>
                  </a:lnTo>
                  <a:lnTo>
                    <a:pt x="1221" y="712"/>
                  </a:lnTo>
                  <a:lnTo>
                    <a:pt x="1219" y="710"/>
                  </a:lnTo>
                  <a:lnTo>
                    <a:pt x="1216" y="710"/>
                  </a:lnTo>
                  <a:lnTo>
                    <a:pt x="1215" y="712"/>
                  </a:lnTo>
                  <a:lnTo>
                    <a:pt x="1212" y="712"/>
                  </a:lnTo>
                  <a:lnTo>
                    <a:pt x="1209" y="715"/>
                  </a:lnTo>
                  <a:lnTo>
                    <a:pt x="1192" y="706"/>
                  </a:lnTo>
                  <a:lnTo>
                    <a:pt x="1192" y="713"/>
                  </a:lnTo>
                  <a:lnTo>
                    <a:pt x="1189" y="719"/>
                  </a:lnTo>
                  <a:lnTo>
                    <a:pt x="1189" y="722"/>
                  </a:lnTo>
                  <a:lnTo>
                    <a:pt x="1188" y="726"/>
                  </a:lnTo>
                  <a:lnTo>
                    <a:pt x="1188" y="732"/>
                  </a:lnTo>
                  <a:lnTo>
                    <a:pt x="1195" y="738"/>
                  </a:lnTo>
                  <a:lnTo>
                    <a:pt x="1203" y="746"/>
                  </a:lnTo>
                  <a:lnTo>
                    <a:pt x="1210" y="755"/>
                  </a:lnTo>
                  <a:lnTo>
                    <a:pt x="1216" y="760"/>
                  </a:lnTo>
                  <a:lnTo>
                    <a:pt x="1218" y="763"/>
                  </a:lnTo>
                  <a:lnTo>
                    <a:pt x="1215" y="765"/>
                  </a:lnTo>
                  <a:lnTo>
                    <a:pt x="1213" y="765"/>
                  </a:lnTo>
                  <a:lnTo>
                    <a:pt x="1210" y="766"/>
                  </a:lnTo>
                  <a:lnTo>
                    <a:pt x="1206" y="766"/>
                  </a:lnTo>
                  <a:lnTo>
                    <a:pt x="1207" y="775"/>
                  </a:lnTo>
                  <a:lnTo>
                    <a:pt x="1210" y="783"/>
                  </a:lnTo>
                  <a:lnTo>
                    <a:pt x="1212" y="790"/>
                  </a:lnTo>
                  <a:lnTo>
                    <a:pt x="1212" y="800"/>
                  </a:lnTo>
                  <a:lnTo>
                    <a:pt x="1210" y="800"/>
                  </a:lnTo>
                  <a:lnTo>
                    <a:pt x="1210" y="809"/>
                  </a:lnTo>
                  <a:lnTo>
                    <a:pt x="1212" y="812"/>
                  </a:lnTo>
                  <a:lnTo>
                    <a:pt x="1207" y="814"/>
                  </a:lnTo>
                  <a:lnTo>
                    <a:pt x="1203" y="817"/>
                  </a:lnTo>
                  <a:lnTo>
                    <a:pt x="1191" y="820"/>
                  </a:lnTo>
                  <a:lnTo>
                    <a:pt x="1191" y="823"/>
                  </a:lnTo>
                  <a:lnTo>
                    <a:pt x="1188" y="823"/>
                  </a:lnTo>
                  <a:lnTo>
                    <a:pt x="1187" y="824"/>
                  </a:lnTo>
                  <a:lnTo>
                    <a:pt x="1182" y="824"/>
                  </a:lnTo>
                  <a:lnTo>
                    <a:pt x="1179" y="826"/>
                  </a:lnTo>
                  <a:lnTo>
                    <a:pt x="1178" y="827"/>
                  </a:lnTo>
                  <a:lnTo>
                    <a:pt x="1178" y="828"/>
                  </a:lnTo>
                  <a:lnTo>
                    <a:pt x="1179" y="830"/>
                  </a:lnTo>
                  <a:lnTo>
                    <a:pt x="1182" y="831"/>
                  </a:lnTo>
                  <a:lnTo>
                    <a:pt x="1184" y="834"/>
                  </a:lnTo>
                  <a:lnTo>
                    <a:pt x="1185" y="836"/>
                  </a:lnTo>
                  <a:lnTo>
                    <a:pt x="1185" y="839"/>
                  </a:lnTo>
                  <a:lnTo>
                    <a:pt x="1184" y="840"/>
                  </a:lnTo>
                  <a:lnTo>
                    <a:pt x="1178" y="840"/>
                  </a:lnTo>
                  <a:lnTo>
                    <a:pt x="1172" y="842"/>
                  </a:lnTo>
                  <a:lnTo>
                    <a:pt x="1163" y="848"/>
                  </a:lnTo>
                  <a:lnTo>
                    <a:pt x="1160" y="852"/>
                  </a:lnTo>
                  <a:lnTo>
                    <a:pt x="1157" y="855"/>
                  </a:lnTo>
                  <a:lnTo>
                    <a:pt x="1155" y="858"/>
                  </a:lnTo>
                  <a:lnTo>
                    <a:pt x="1152" y="860"/>
                  </a:lnTo>
                  <a:lnTo>
                    <a:pt x="1151" y="861"/>
                  </a:lnTo>
                  <a:lnTo>
                    <a:pt x="1148" y="863"/>
                  </a:lnTo>
                  <a:lnTo>
                    <a:pt x="1147" y="864"/>
                  </a:lnTo>
                  <a:lnTo>
                    <a:pt x="1136" y="864"/>
                  </a:lnTo>
                  <a:lnTo>
                    <a:pt x="1123" y="851"/>
                  </a:lnTo>
                  <a:lnTo>
                    <a:pt x="1107" y="864"/>
                  </a:lnTo>
                  <a:lnTo>
                    <a:pt x="1104" y="865"/>
                  </a:lnTo>
                  <a:lnTo>
                    <a:pt x="1102" y="865"/>
                  </a:lnTo>
                  <a:lnTo>
                    <a:pt x="1102" y="873"/>
                  </a:lnTo>
                  <a:lnTo>
                    <a:pt x="1101" y="877"/>
                  </a:lnTo>
                  <a:lnTo>
                    <a:pt x="1099" y="880"/>
                  </a:lnTo>
                  <a:lnTo>
                    <a:pt x="1099" y="882"/>
                  </a:lnTo>
                  <a:lnTo>
                    <a:pt x="1098" y="883"/>
                  </a:lnTo>
                  <a:lnTo>
                    <a:pt x="1095" y="885"/>
                  </a:lnTo>
                  <a:lnTo>
                    <a:pt x="1093" y="886"/>
                  </a:lnTo>
                  <a:lnTo>
                    <a:pt x="1077" y="904"/>
                  </a:lnTo>
                  <a:lnTo>
                    <a:pt x="1073" y="908"/>
                  </a:lnTo>
                  <a:lnTo>
                    <a:pt x="1073" y="916"/>
                  </a:lnTo>
                  <a:lnTo>
                    <a:pt x="1074" y="919"/>
                  </a:lnTo>
                  <a:lnTo>
                    <a:pt x="1077" y="923"/>
                  </a:lnTo>
                  <a:lnTo>
                    <a:pt x="1083" y="928"/>
                  </a:lnTo>
                  <a:lnTo>
                    <a:pt x="1083" y="929"/>
                  </a:lnTo>
                  <a:lnTo>
                    <a:pt x="1087" y="935"/>
                  </a:lnTo>
                  <a:lnTo>
                    <a:pt x="1093" y="945"/>
                  </a:lnTo>
                  <a:lnTo>
                    <a:pt x="1101" y="956"/>
                  </a:lnTo>
                  <a:lnTo>
                    <a:pt x="1107" y="969"/>
                  </a:lnTo>
                  <a:lnTo>
                    <a:pt x="1111" y="979"/>
                  </a:lnTo>
                  <a:lnTo>
                    <a:pt x="1113" y="982"/>
                  </a:lnTo>
                  <a:lnTo>
                    <a:pt x="1115" y="993"/>
                  </a:lnTo>
                  <a:lnTo>
                    <a:pt x="1118" y="1006"/>
                  </a:lnTo>
                  <a:lnTo>
                    <a:pt x="1123" y="1021"/>
                  </a:lnTo>
                  <a:lnTo>
                    <a:pt x="1126" y="1034"/>
                  </a:lnTo>
                  <a:lnTo>
                    <a:pt x="1127" y="1046"/>
                  </a:lnTo>
                  <a:lnTo>
                    <a:pt x="1127" y="1049"/>
                  </a:lnTo>
                  <a:lnTo>
                    <a:pt x="1123" y="1053"/>
                  </a:lnTo>
                  <a:lnTo>
                    <a:pt x="1124" y="1061"/>
                  </a:lnTo>
                  <a:lnTo>
                    <a:pt x="1126" y="1067"/>
                  </a:lnTo>
                  <a:lnTo>
                    <a:pt x="1132" y="1078"/>
                  </a:lnTo>
                  <a:lnTo>
                    <a:pt x="1138" y="1087"/>
                  </a:lnTo>
                  <a:lnTo>
                    <a:pt x="1142" y="1093"/>
                  </a:lnTo>
                  <a:lnTo>
                    <a:pt x="1142" y="1098"/>
                  </a:lnTo>
                  <a:lnTo>
                    <a:pt x="1144" y="1108"/>
                  </a:lnTo>
                  <a:lnTo>
                    <a:pt x="1144" y="1120"/>
                  </a:lnTo>
                  <a:lnTo>
                    <a:pt x="1142" y="1133"/>
                  </a:lnTo>
                  <a:lnTo>
                    <a:pt x="1141" y="1143"/>
                  </a:lnTo>
                  <a:lnTo>
                    <a:pt x="1141" y="1148"/>
                  </a:lnTo>
                  <a:lnTo>
                    <a:pt x="1135" y="1155"/>
                  </a:lnTo>
                  <a:lnTo>
                    <a:pt x="1132" y="1164"/>
                  </a:lnTo>
                  <a:lnTo>
                    <a:pt x="1132" y="1173"/>
                  </a:lnTo>
                  <a:lnTo>
                    <a:pt x="1127" y="1173"/>
                  </a:lnTo>
                  <a:lnTo>
                    <a:pt x="1126" y="1175"/>
                  </a:lnTo>
                  <a:lnTo>
                    <a:pt x="1123" y="1176"/>
                  </a:lnTo>
                  <a:lnTo>
                    <a:pt x="1120" y="1182"/>
                  </a:lnTo>
                  <a:lnTo>
                    <a:pt x="1120" y="1186"/>
                  </a:lnTo>
                  <a:lnTo>
                    <a:pt x="1123" y="1189"/>
                  </a:lnTo>
                  <a:lnTo>
                    <a:pt x="1126" y="1195"/>
                  </a:lnTo>
                  <a:lnTo>
                    <a:pt x="1129" y="1197"/>
                  </a:lnTo>
                  <a:lnTo>
                    <a:pt x="1129" y="1241"/>
                  </a:lnTo>
                  <a:lnTo>
                    <a:pt x="1117" y="1244"/>
                  </a:lnTo>
                  <a:lnTo>
                    <a:pt x="1120" y="1253"/>
                  </a:lnTo>
                  <a:lnTo>
                    <a:pt x="1127" y="1248"/>
                  </a:lnTo>
                  <a:lnTo>
                    <a:pt x="1132" y="1260"/>
                  </a:lnTo>
                  <a:lnTo>
                    <a:pt x="1136" y="1269"/>
                  </a:lnTo>
                  <a:lnTo>
                    <a:pt x="1141" y="1275"/>
                  </a:lnTo>
                  <a:lnTo>
                    <a:pt x="1142" y="1278"/>
                  </a:lnTo>
                  <a:lnTo>
                    <a:pt x="1142" y="1280"/>
                  </a:lnTo>
                  <a:lnTo>
                    <a:pt x="1141" y="1282"/>
                  </a:lnTo>
                  <a:lnTo>
                    <a:pt x="1138" y="1287"/>
                  </a:lnTo>
                  <a:lnTo>
                    <a:pt x="1136" y="1288"/>
                  </a:lnTo>
                  <a:lnTo>
                    <a:pt x="1133" y="1290"/>
                  </a:lnTo>
                  <a:lnTo>
                    <a:pt x="1126" y="1290"/>
                  </a:lnTo>
                  <a:lnTo>
                    <a:pt x="1124" y="1288"/>
                  </a:lnTo>
                  <a:lnTo>
                    <a:pt x="1114" y="1299"/>
                  </a:lnTo>
                  <a:lnTo>
                    <a:pt x="1135" y="1316"/>
                  </a:lnTo>
                  <a:lnTo>
                    <a:pt x="1135" y="1339"/>
                  </a:lnTo>
                  <a:lnTo>
                    <a:pt x="1145" y="1349"/>
                  </a:lnTo>
                  <a:lnTo>
                    <a:pt x="1145" y="1352"/>
                  </a:lnTo>
                  <a:lnTo>
                    <a:pt x="1144" y="1356"/>
                  </a:lnTo>
                  <a:lnTo>
                    <a:pt x="1144" y="1365"/>
                  </a:lnTo>
                  <a:lnTo>
                    <a:pt x="1142" y="1368"/>
                  </a:lnTo>
                  <a:lnTo>
                    <a:pt x="1138" y="1371"/>
                  </a:lnTo>
                  <a:lnTo>
                    <a:pt x="1129" y="1374"/>
                  </a:lnTo>
                  <a:lnTo>
                    <a:pt x="1126" y="1376"/>
                  </a:lnTo>
                  <a:lnTo>
                    <a:pt x="1124" y="1379"/>
                  </a:lnTo>
                  <a:lnTo>
                    <a:pt x="1123" y="1383"/>
                  </a:lnTo>
                  <a:lnTo>
                    <a:pt x="1120" y="1386"/>
                  </a:lnTo>
                  <a:lnTo>
                    <a:pt x="1120" y="1390"/>
                  </a:lnTo>
                  <a:lnTo>
                    <a:pt x="1118" y="1392"/>
                  </a:lnTo>
                  <a:lnTo>
                    <a:pt x="1118" y="1390"/>
                  </a:lnTo>
                  <a:lnTo>
                    <a:pt x="1117" y="1386"/>
                  </a:lnTo>
                  <a:lnTo>
                    <a:pt x="1115" y="1380"/>
                  </a:lnTo>
                  <a:lnTo>
                    <a:pt x="1114" y="1373"/>
                  </a:lnTo>
                  <a:lnTo>
                    <a:pt x="1110" y="1367"/>
                  </a:lnTo>
                  <a:lnTo>
                    <a:pt x="1102" y="1364"/>
                  </a:lnTo>
                  <a:lnTo>
                    <a:pt x="1093" y="1365"/>
                  </a:lnTo>
                  <a:lnTo>
                    <a:pt x="1084" y="1368"/>
                  </a:lnTo>
                  <a:lnTo>
                    <a:pt x="1073" y="1380"/>
                  </a:lnTo>
                  <a:lnTo>
                    <a:pt x="1065" y="1383"/>
                  </a:lnTo>
                  <a:lnTo>
                    <a:pt x="1050" y="1383"/>
                  </a:lnTo>
                  <a:lnTo>
                    <a:pt x="1046" y="1382"/>
                  </a:lnTo>
                  <a:lnTo>
                    <a:pt x="1043" y="1380"/>
                  </a:lnTo>
                  <a:lnTo>
                    <a:pt x="1042" y="1379"/>
                  </a:lnTo>
                  <a:lnTo>
                    <a:pt x="1040" y="1376"/>
                  </a:lnTo>
                  <a:lnTo>
                    <a:pt x="1037" y="1374"/>
                  </a:lnTo>
                  <a:lnTo>
                    <a:pt x="1030" y="1371"/>
                  </a:lnTo>
                  <a:lnTo>
                    <a:pt x="1021" y="1370"/>
                  </a:lnTo>
                  <a:lnTo>
                    <a:pt x="1013" y="1371"/>
                  </a:lnTo>
                  <a:lnTo>
                    <a:pt x="1012" y="1373"/>
                  </a:lnTo>
                  <a:lnTo>
                    <a:pt x="1009" y="1374"/>
                  </a:lnTo>
                  <a:lnTo>
                    <a:pt x="1000" y="1383"/>
                  </a:lnTo>
                  <a:lnTo>
                    <a:pt x="997" y="1385"/>
                  </a:lnTo>
                  <a:lnTo>
                    <a:pt x="994" y="1387"/>
                  </a:lnTo>
                  <a:lnTo>
                    <a:pt x="994" y="1389"/>
                  </a:lnTo>
                  <a:lnTo>
                    <a:pt x="997" y="1392"/>
                  </a:lnTo>
                  <a:lnTo>
                    <a:pt x="979" y="1413"/>
                  </a:lnTo>
                  <a:lnTo>
                    <a:pt x="976" y="1417"/>
                  </a:lnTo>
                  <a:lnTo>
                    <a:pt x="972" y="1414"/>
                  </a:lnTo>
                  <a:lnTo>
                    <a:pt x="968" y="1416"/>
                  </a:lnTo>
                  <a:lnTo>
                    <a:pt x="963" y="1416"/>
                  </a:lnTo>
                  <a:lnTo>
                    <a:pt x="962" y="1417"/>
                  </a:lnTo>
                  <a:lnTo>
                    <a:pt x="959" y="1417"/>
                  </a:lnTo>
                  <a:lnTo>
                    <a:pt x="957" y="1419"/>
                  </a:lnTo>
                  <a:lnTo>
                    <a:pt x="954" y="1419"/>
                  </a:lnTo>
                  <a:lnTo>
                    <a:pt x="953" y="1417"/>
                  </a:lnTo>
                  <a:lnTo>
                    <a:pt x="951" y="1417"/>
                  </a:lnTo>
                  <a:lnTo>
                    <a:pt x="948" y="1416"/>
                  </a:lnTo>
                  <a:lnTo>
                    <a:pt x="947" y="1414"/>
                  </a:lnTo>
                  <a:lnTo>
                    <a:pt x="936" y="1414"/>
                  </a:lnTo>
                  <a:lnTo>
                    <a:pt x="932" y="1416"/>
                  </a:lnTo>
                  <a:lnTo>
                    <a:pt x="929" y="1417"/>
                  </a:lnTo>
                  <a:lnTo>
                    <a:pt x="928" y="1419"/>
                  </a:lnTo>
                  <a:lnTo>
                    <a:pt x="928" y="1423"/>
                  </a:lnTo>
                  <a:lnTo>
                    <a:pt x="925" y="1426"/>
                  </a:lnTo>
                  <a:lnTo>
                    <a:pt x="922" y="1426"/>
                  </a:lnTo>
                  <a:lnTo>
                    <a:pt x="917" y="1430"/>
                  </a:lnTo>
                  <a:lnTo>
                    <a:pt x="913" y="1432"/>
                  </a:lnTo>
                  <a:lnTo>
                    <a:pt x="907" y="1432"/>
                  </a:lnTo>
                  <a:lnTo>
                    <a:pt x="889" y="1426"/>
                  </a:lnTo>
                  <a:lnTo>
                    <a:pt x="882" y="1421"/>
                  </a:lnTo>
                  <a:lnTo>
                    <a:pt x="880" y="1416"/>
                  </a:lnTo>
                  <a:lnTo>
                    <a:pt x="879" y="1408"/>
                  </a:lnTo>
                  <a:lnTo>
                    <a:pt x="874" y="1399"/>
                  </a:lnTo>
                  <a:lnTo>
                    <a:pt x="868" y="1392"/>
                  </a:lnTo>
                  <a:lnTo>
                    <a:pt x="864" y="1387"/>
                  </a:lnTo>
                  <a:lnTo>
                    <a:pt x="852" y="1387"/>
                  </a:lnTo>
                  <a:lnTo>
                    <a:pt x="842" y="1386"/>
                  </a:lnTo>
                  <a:lnTo>
                    <a:pt x="830" y="1380"/>
                  </a:lnTo>
                  <a:lnTo>
                    <a:pt x="823" y="1377"/>
                  </a:lnTo>
                  <a:lnTo>
                    <a:pt x="817" y="1377"/>
                  </a:lnTo>
                  <a:lnTo>
                    <a:pt x="811" y="1379"/>
                  </a:lnTo>
                  <a:lnTo>
                    <a:pt x="805" y="1382"/>
                  </a:lnTo>
                  <a:lnTo>
                    <a:pt x="797" y="1380"/>
                  </a:lnTo>
                  <a:lnTo>
                    <a:pt x="787" y="1376"/>
                  </a:lnTo>
                  <a:lnTo>
                    <a:pt x="778" y="1370"/>
                  </a:lnTo>
                  <a:lnTo>
                    <a:pt x="771" y="1364"/>
                  </a:lnTo>
                  <a:lnTo>
                    <a:pt x="762" y="1358"/>
                  </a:lnTo>
                  <a:lnTo>
                    <a:pt x="755" y="1351"/>
                  </a:lnTo>
                  <a:lnTo>
                    <a:pt x="753" y="1348"/>
                  </a:lnTo>
                  <a:lnTo>
                    <a:pt x="750" y="1346"/>
                  </a:lnTo>
                  <a:lnTo>
                    <a:pt x="750" y="1343"/>
                  </a:lnTo>
                  <a:lnTo>
                    <a:pt x="743" y="1328"/>
                  </a:lnTo>
                  <a:lnTo>
                    <a:pt x="741" y="1327"/>
                  </a:lnTo>
                  <a:lnTo>
                    <a:pt x="737" y="1324"/>
                  </a:lnTo>
                  <a:lnTo>
                    <a:pt x="728" y="1319"/>
                  </a:lnTo>
                  <a:lnTo>
                    <a:pt x="718" y="1312"/>
                  </a:lnTo>
                  <a:lnTo>
                    <a:pt x="706" y="1306"/>
                  </a:lnTo>
                  <a:lnTo>
                    <a:pt x="695" y="1299"/>
                  </a:lnTo>
                  <a:lnTo>
                    <a:pt x="688" y="1293"/>
                  </a:lnTo>
                  <a:lnTo>
                    <a:pt x="676" y="1284"/>
                  </a:lnTo>
                  <a:lnTo>
                    <a:pt x="670" y="1282"/>
                  </a:lnTo>
                  <a:lnTo>
                    <a:pt x="669" y="1281"/>
                  </a:lnTo>
                  <a:lnTo>
                    <a:pt x="664" y="1281"/>
                  </a:lnTo>
                  <a:lnTo>
                    <a:pt x="664" y="1290"/>
                  </a:lnTo>
                  <a:lnTo>
                    <a:pt x="669" y="1297"/>
                  </a:lnTo>
                  <a:lnTo>
                    <a:pt x="684" y="1309"/>
                  </a:lnTo>
                  <a:lnTo>
                    <a:pt x="689" y="1314"/>
                  </a:lnTo>
                  <a:lnTo>
                    <a:pt x="697" y="1318"/>
                  </a:lnTo>
                  <a:lnTo>
                    <a:pt x="707" y="1325"/>
                  </a:lnTo>
                  <a:lnTo>
                    <a:pt x="716" y="1330"/>
                  </a:lnTo>
                  <a:lnTo>
                    <a:pt x="722" y="1334"/>
                  </a:lnTo>
                  <a:lnTo>
                    <a:pt x="725" y="1336"/>
                  </a:lnTo>
                  <a:lnTo>
                    <a:pt x="734" y="1368"/>
                  </a:lnTo>
                  <a:lnTo>
                    <a:pt x="725" y="1365"/>
                  </a:lnTo>
                  <a:lnTo>
                    <a:pt x="722" y="1364"/>
                  </a:lnTo>
                  <a:lnTo>
                    <a:pt x="718" y="1361"/>
                  </a:lnTo>
                  <a:lnTo>
                    <a:pt x="715" y="1359"/>
                  </a:lnTo>
                  <a:lnTo>
                    <a:pt x="713" y="1358"/>
                  </a:lnTo>
                  <a:lnTo>
                    <a:pt x="712" y="1358"/>
                  </a:lnTo>
                  <a:lnTo>
                    <a:pt x="694" y="1349"/>
                  </a:lnTo>
                  <a:lnTo>
                    <a:pt x="675" y="1342"/>
                  </a:lnTo>
                  <a:lnTo>
                    <a:pt x="655" y="1337"/>
                  </a:lnTo>
                  <a:lnTo>
                    <a:pt x="649" y="1336"/>
                  </a:lnTo>
                  <a:lnTo>
                    <a:pt x="641" y="1334"/>
                  </a:lnTo>
                  <a:lnTo>
                    <a:pt x="633" y="1333"/>
                  </a:lnTo>
                  <a:lnTo>
                    <a:pt x="618" y="1333"/>
                  </a:lnTo>
                  <a:lnTo>
                    <a:pt x="617" y="1334"/>
                  </a:lnTo>
                  <a:lnTo>
                    <a:pt x="617" y="1336"/>
                  </a:lnTo>
                  <a:lnTo>
                    <a:pt x="623" y="1343"/>
                  </a:lnTo>
                  <a:lnTo>
                    <a:pt x="632" y="1348"/>
                  </a:lnTo>
                  <a:lnTo>
                    <a:pt x="639" y="1349"/>
                  </a:lnTo>
                  <a:lnTo>
                    <a:pt x="644" y="1349"/>
                  </a:lnTo>
                  <a:lnTo>
                    <a:pt x="649" y="1359"/>
                  </a:lnTo>
                  <a:lnTo>
                    <a:pt x="647" y="1362"/>
                  </a:lnTo>
                  <a:lnTo>
                    <a:pt x="654" y="1365"/>
                  </a:lnTo>
                  <a:lnTo>
                    <a:pt x="647" y="1373"/>
                  </a:lnTo>
                  <a:lnTo>
                    <a:pt x="644" y="1377"/>
                  </a:lnTo>
                  <a:lnTo>
                    <a:pt x="638" y="1377"/>
                  </a:lnTo>
                  <a:lnTo>
                    <a:pt x="636" y="1379"/>
                  </a:lnTo>
                  <a:lnTo>
                    <a:pt x="633" y="1379"/>
                  </a:lnTo>
                  <a:lnTo>
                    <a:pt x="629" y="1380"/>
                  </a:lnTo>
                  <a:lnTo>
                    <a:pt x="623" y="1383"/>
                  </a:lnTo>
                  <a:lnTo>
                    <a:pt x="617" y="1385"/>
                  </a:lnTo>
                  <a:lnTo>
                    <a:pt x="610" y="1385"/>
                  </a:lnTo>
                  <a:lnTo>
                    <a:pt x="602" y="1383"/>
                  </a:lnTo>
                  <a:lnTo>
                    <a:pt x="598" y="1379"/>
                  </a:lnTo>
                  <a:lnTo>
                    <a:pt x="596" y="1371"/>
                  </a:lnTo>
                  <a:lnTo>
                    <a:pt x="599" y="1359"/>
                  </a:lnTo>
                  <a:lnTo>
                    <a:pt x="599" y="1358"/>
                  </a:lnTo>
                  <a:lnTo>
                    <a:pt x="601" y="1356"/>
                  </a:lnTo>
                  <a:lnTo>
                    <a:pt x="601" y="1355"/>
                  </a:lnTo>
                  <a:lnTo>
                    <a:pt x="599" y="1353"/>
                  </a:lnTo>
                  <a:lnTo>
                    <a:pt x="596" y="1352"/>
                  </a:lnTo>
                  <a:lnTo>
                    <a:pt x="592" y="1351"/>
                  </a:lnTo>
                  <a:lnTo>
                    <a:pt x="584" y="1351"/>
                  </a:lnTo>
                  <a:lnTo>
                    <a:pt x="578" y="1348"/>
                  </a:lnTo>
                  <a:lnTo>
                    <a:pt x="573" y="1339"/>
                  </a:lnTo>
                  <a:lnTo>
                    <a:pt x="570" y="1331"/>
                  </a:lnTo>
                  <a:lnTo>
                    <a:pt x="565" y="1331"/>
                  </a:lnTo>
                  <a:lnTo>
                    <a:pt x="562" y="1333"/>
                  </a:lnTo>
                  <a:lnTo>
                    <a:pt x="559" y="1336"/>
                  </a:lnTo>
                  <a:lnTo>
                    <a:pt x="556" y="1340"/>
                  </a:lnTo>
                  <a:lnTo>
                    <a:pt x="552" y="1345"/>
                  </a:lnTo>
                  <a:lnTo>
                    <a:pt x="549" y="1346"/>
                  </a:lnTo>
                  <a:lnTo>
                    <a:pt x="549" y="1348"/>
                  </a:lnTo>
                  <a:lnTo>
                    <a:pt x="547" y="1351"/>
                  </a:lnTo>
                  <a:lnTo>
                    <a:pt x="550" y="1353"/>
                  </a:lnTo>
                  <a:lnTo>
                    <a:pt x="553" y="1355"/>
                  </a:lnTo>
                  <a:lnTo>
                    <a:pt x="559" y="1356"/>
                  </a:lnTo>
                  <a:lnTo>
                    <a:pt x="561" y="1358"/>
                  </a:lnTo>
                  <a:lnTo>
                    <a:pt x="562" y="1358"/>
                  </a:lnTo>
                  <a:lnTo>
                    <a:pt x="562" y="1359"/>
                  </a:lnTo>
                  <a:lnTo>
                    <a:pt x="564" y="1361"/>
                  </a:lnTo>
                  <a:lnTo>
                    <a:pt x="564" y="1364"/>
                  </a:lnTo>
                  <a:lnTo>
                    <a:pt x="562" y="1365"/>
                  </a:lnTo>
                  <a:lnTo>
                    <a:pt x="549" y="1365"/>
                  </a:lnTo>
                  <a:lnTo>
                    <a:pt x="547" y="1364"/>
                  </a:lnTo>
                  <a:lnTo>
                    <a:pt x="541" y="1361"/>
                  </a:lnTo>
                  <a:lnTo>
                    <a:pt x="539" y="1358"/>
                  </a:lnTo>
                  <a:lnTo>
                    <a:pt x="539" y="1352"/>
                  </a:lnTo>
                  <a:lnTo>
                    <a:pt x="540" y="1349"/>
                  </a:lnTo>
                  <a:lnTo>
                    <a:pt x="539" y="1348"/>
                  </a:lnTo>
                  <a:lnTo>
                    <a:pt x="536" y="1343"/>
                  </a:lnTo>
                  <a:lnTo>
                    <a:pt x="534" y="1337"/>
                  </a:lnTo>
                  <a:lnTo>
                    <a:pt x="536" y="1330"/>
                  </a:lnTo>
                  <a:lnTo>
                    <a:pt x="541" y="1319"/>
                  </a:lnTo>
                  <a:lnTo>
                    <a:pt x="539" y="1318"/>
                  </a:lnTo>
                  <a:lnTo>
                    <a:pt x="530" y="1315"/>
                  </a:lnTo>
                  <a:lnTo>
                    <a:pt x="521" y="1309"/>
                  </a:lnTo>
                  <a:lnTo>
                    <a:pt x="512" y="1302"/>
                  </a:lnTo>
                  <a:lnTo>
                    <a:pt x="506" y="1293"/>
                  </a:lnTo>
                  <a:lnTo>
                    <a:pt x="505" y="1294"/>
                  </a:lnTo>
                  <a:lnTo>
                    <a:pt x="505" y="1297"/>
                  </a:lnTo>
                  <a:lnTo>
                    <a:pt x="503" y="1300"/>
                  </a:lnTo>
                  <a:lnTo>
                    <a:pt x="500" y="1303"/>
                  </a:lnTo>
                  <a:lnTo>
                    <a:pt x="496" y="1312"/>
                  </a:lnTo>
                  <a:lnTo>
                    <a:pt x="493" y="1314"/>
                  </a:lnTo>
                  <a:lnTo>
                    <a:pt x="491" y="1314"/>
                  </a:lnTo>
                  <a:lnTo>
                    <a:pt x="491" y="1312"/>
                  </a:lnTo>
                  <a:lnTo>
                    <a:pt x="490" y="1311"/>
                  </a:lnTo>
                  <a:lnTo>
                    <a:pt x="490" y="1303"/>
                  </a:lnTo>
                  <a:lnTo>
                    <a:pt x="488" y="1299"/>
                  </a:lnTo>
                  <a:lnTo>
                    <a:pt x="487" y="1296"/>
                  </a:lnTo>
                  <a:lnTo>
                    <a:pt x="485" y="1291"/>
                  </a:lnTo>
                  <a:lnTo>
                    <a:pt x="482" y="1288"/>
                  </a:lnTo>
                  <a:lnTo>
                    <a:pt x="479" y="1287"/>
                  </a:lnTo>
                  <a:lnTo>
                    <a:pt x="466" y="1287"/>
                  </a:lnTo>
                  <a:lnTo>
                    <a:pt x="465" y="1288"/>
                  </a:lnTo>
                  <a:lnTo>
                    <a:pt x="462" y="1290"/>
                  </a:lnTo>
                  <a:lnTo>
                    <a:pt x="459" y="1294"/>
                  </a:lnTo>
                  <a:lnTo>
                    <a:pt x="457" y="1300"/>
                  </a:lnTo>
                  <a:lnTo>
                    <a:pt x="448" y="1300"/>
                  </a:lnTo>
                  <a:lnTo>
                    <a:pt x="438" y="1302"/>
                  </a:lnTo>
                  <a:lnTo>
                    <a:pt x="432" y="1305"/>
                  </a:lnTo>
                  <a:lnTo>
                    <a:pt x="428" y="1314"/>
                  </a:lnTo>
                  <a:lnTo>
                    <a:pt x="423" y="1321"/>
                  </a:lnTo>
                  <a:lnTo>
                    <a:pt x="417" y="1328"/>
                  </a:lnTo>
                  <a:lnTo>
                    <a:pt x="411" y="1334"/>
                  </a:lnTo>
                  <a:lnTo>
                    <a:pt x="407" y="1337"/>
                  </a:lnTo>
                  <a:lnTo>
                    <a:pt x="402" y="1342"/>
                  </a:lnTo>
                  <a:lnTo>
                    <a:pt x="397" y="1349"/>
                  </a:lnTo>
                  <a:lnTo>
                    <a:pt x="392" y="1355"/>
                  </a:lnTo>
                  <a:lnTo>
                    <a:pt x="391" y="1359"/>
                  </a:lnTo>
                  <a:lnTo>
                    <a:pt x="395" y="1362"/>
                  </a:lnTo>
                  <a:lnTo>
                    <a:pt x="395" y="1364"/>
                  </a:lnTo>
                  <a:lnTo>
                    <a:pt x="397" y="1367"/>
                  </a:lnTo>
                  <a:lnTo>
                    <a:pt x="397" y="1371"/>
                  </a:lnTo>
                  <a:lnTo>
                    <a:pt x="395" y="1373"/>
                  </a:lnTo>
                  <a:lnTo>
                    <a:pt x="392" y="1374"/>
                  </a:lnTo>
                  <a:lnTo>
                    <a:pt x="394" y="1377"/>
                  </a:lnTo>
                  <a:lnTo>
                    <a:pt x="401" y="1383"/>
                  </a:lnTo>
                  <a:lnTo>
                    <a:pt x="410" y="1390"/>
                  </a:lnTo>
                  <a:lnTo>
                    <a:pt x="423" y="1396"/>
                  </a:lnTo>
                  <a:lnTo>
                    <a:pt x="425" y="1395"/>
                  </a:lnTo>
                  <a:lnTo>
                    <a:pt x="428" y="1393"/>
                  </a:lnTo>
                  <a:lnTo>
                    <a:pt x="432" y="1392"/>
                  </a:lnTo>
                  <a:lnTo>
                    <a:pt x="439" y="1390"/>
                  </a:lnTo>
                  <a:lnTo>
                    <a:pt x="450" y="1390"/>
                  </a:lnTo>
                  <a:lnTo>
                    <a:pt x="451" y="1389"/>
                  </a:lnTo>
                  <a:lnTo>
                    <a:pt x="453" y="1386"/>
                  </a:lnTo>
                  <a:lnTo>
                    <a:pt x="453" y="1382"/>
                  </a:lnTo>
                  <a:lnTo>
                    <a:pt x="456" y="1380"/>
                  </a:lnTo>
                  <a:lnTo>
                    <a:pt x="463" y="1379"/>
                  </a:lnTo>
                  <a:lnTo>
                    <a:pt x="479" y="1379"/>
                  </a:lnTo>
                  <a:lnTo>
                    <a:pt x="484" y="1383"/>
                  </a:lnTo>
                  <a:lnTo>
                    <a:pt x="484" y="1393"/>
                  </a:lnTo>
                  <a:lnTo>
                    <a:pt x="481" y="1396"/>
                  </a:lnTo>
                  <a:lnTo>
                    <a:pt x="479" y="1395"/>
                  </a:lnTo>
                  <a:lnTo>
                    <a:pt x="476" y="1393"/>
                  </a:lnTo>
                  <a:lnTo>
                    <a:pt x="476" y="1410"/>
                  </a:lnTo>
                  <a:lnTo>
                    <a:pt x="475" y="1416"/>
                  </a:lnTo>
                  <a:lnTo>
                    <a:pt x="472" y="1419"/>
                  </a:lnTo>
                  <a:lnTo>
                    <a:pt x="470" y="1416"/>
                  </a:lnTo>
                  <a:lnTo>
                    <a:pt x="468" y="1413"/>
                  </a:lnTo>
                  <a:lnTo>
                    <a:pt x="466" y="1410"/>
                  </a:lnTo>
                  <a:lnTo>
                    <a:pt x="457" y="1401"/>
                  </a:lnTo>
                  <a:lnTo>
                    <a:pt x="454" y="1399"/>
                  </a:lnTo>
                  <a:lnTo>
                    <a:pt x="451" y="1399"/>
                  </a:lnTo>
                  <a:lnTo>
                    <a:pt x="448" y="1401"/>
                  </a:lnTo>
                  <a:lnTo>
                    <a:pt x="439" y="1404"/>
                  </a:lnTo>
                  <a:lnTo>
                    <a:pt x="429" y="1408"/>
                  </a:lnTo>
                  <a:lnTo>
                    <a:pt x="420" y="1413"/>
                  </a:lnTo>
                  <a:lnTo>
                    <a:pt x="416" y="1419"/>
                  </a:lnTo>
                  <a:lnTo>
                    <a:pt x="417" y="1424"/>
                  </a:lnTo>
                  <a:lnTo>
                    <a:pt x="417" y="1426"/>
                  </a:lnTo>
                  <a:lnTo>
                    <a:pt x="419" y="1427"/>
                  </a:lnTo>
                  <a:lnTo>
                    <a:pt x="419" y="1432"/>
                  </a:lnTo>
                  <a:lnTo>
                    <a:pt x="414" y="1436"/>
                  </a:lnTo>
                  <a:lnTo>
                    <a:pt x="410" y="1438"/>
                  </a:lnTo>
                  <a:lnTo>
                    <a:pt x="402" y="1438"/>
                  </a:lnTo>
                  <a:lnTo>
                    <a:pt x="397" y="1439"/>
                  </a:lnTo>
                  <a:lnTo>
                    <a:pt x="388" y="1441"/>
                  </a:lnTo>
                  <a:lnTo>
                    <a:pt x="376" y="1441"/>
                  </a:lnTo>
                  <a:lnTo>
                    <a:pt x="365" y="1439"/>
                  </a:lnTo>
                  <a:lnTo>
                    <a:pt x="357" y="1435"/>
                  </a:lnTo>
                  <a:lnTo>
                    <a:pt x="349" y="1427"/>
                  </a:lnTo>
                  <a:lnTo>
                    <a:pt x="346" y="1417"/>
                  </a:lnTo>
                  <a:lnTo>
                    <a:pt x="343" y="1416"/>
                  </a:lnTo>
                  <a:lnTo>
                    <a:pt x="336" y="1411"/>
                  </a:lnTo>
                  <a:lnTo>
                    <a:pt x="327" y="1410"/>
                  </a:lnTo>
                  <a:lnTo>
                    <a:pt x="320" y="1411"/>
                  </a:lnTo>
                  <a:lnTo>
                    <a:pt x="318" y="1413"/>
                  </a:lnTo>
                  <a:lnTo>
                    <a:pt x="312" y="1413"/>
                  </a:lnTo>
                  <a:lnTo>
                    <a:pt x="309" y="1410"/>
                  </a:lnTo>
                  <a:lnTo>
                    <a:pt x="309" y="1407"/>
                  </a:lnTo>
                  <a:lnTo>
                    <a:pt x="306" y="1407"/>
                  </a:lnTo>
                  <a:lnTo>
                    <a:pt x="300" y="1408"/>
                  </a:lnTo>
                  <a:lnTo>
                    <a:pt x="294" y="1411"/>
                  </a:lnTo>
                  <a:lnTo>
                    <a:pt x="289" y="1416"/>
                  </a:lnTo>
                  <a:lnTo>
                    <a:pt x="286" y="1423"/>
                  </a:lnTo>
                  <a:lnTo>
                    <a:pt x="278" y="1423"/>
                  </a:lnTo>
                  <a:lnTo>
                    <a:pt x="271" y="1424"/>
                  </a:lnTo>
                  <a:lnTo>
                    <a:pt x="263" y="1429"/>
                  </a:lnTo>
                  <a:lnTo>
                    <a:pt x="257" y="1435"/>
                  </a:lnTo>
                  <a:lnTo>
                    <a:pt x="254" y="1444"/>
                  </a:lnTo>
                  <a:lnTo>
                    <a:pt x="252" y="1442"/>
                  </a:lnTo>
                  <a:lnTo>
                    <a:pt x="247" y="1442"/>
                  </a:lnTo>
                  <a:lnTo>
                    <a:pt x="238" y="1444"/>
                  </a:lnTo>
                  <a:lnTo>
                    <a:pt x="231" y="1450"/>
                  </a:lnTo>
                  <a:lnTo>
                    <a:pt x="228" y="1448"/>
                  </a:lnTo>
                  <a:lnTo>
                    <a:pt x="220" y="1447"/>
                  </a:lnTo>
                  <a:lnTo>
                    <a:pt x="212" y="1444"/>
                  </a:lnTo>
                  <a:lnTo>
                    <a:pt x="203" y="1442"/>
                  </a:lnTo>
                  <a:lnTo>
                    <a:pt x="195" y="1444"/>
                  </a:lnTo>
                  <a:lnTo>
                    <a:pt x="189" y="1450"/>
                  </a:lnTo>
                  <a:lnTo>
                    <a:pt x="188" y="1450"/>
                  </a:lnTo>
                  <a:lnTo>
                    <a:pt x="185" y="1451"/>
                  </a:lnTo>
                  <a:lnTo>
                    <a:pt x="181" y="1451"/>
                  </a:lnTo>
                  <a:lnTo>
                    <a:pt x="178" y="1448"/>
                  </a:lnTo>
                  <a:lnTo>
                    <a:pt x="176" y="1445"/>
                  </a:lnTo>
                  <a:lnTo>
                    <a:pt x="175" y="1439"/>
                  </a:lnTo>
                  <a:lnTo>
                    <a:pt x="175" y="1438"/>
                  </a:lnTo>
                  <a:lnTo>
                    <a:pt x="173" y="1436"/>
                  </a:lnTo>
                  <a:lnTo>
                    <a:pt x="172" y="1433"/>
                  </a:lnTo>
                  <a:lnTo>
                    <a:pt x="166" y="1427"/>
                  </a:lnTo>
                  <a:lnTo>
                    <a:pt x="161" y="1426"/>
                  </a:lnTo>
                  <a:lnTo>
                    <a:pt x="154" y="1426"/>
                  </a:lnTo>
                  <a:lnTo>
                    <a:pt x="148" y="1424"/>
                  </a:lnTo>
                  <a:lnTo>
                    <a:pt x="142" y="1424"/>
                  </a:lnTo>
                  <a:lnTo>
                    <a:pt x="135" y="1426"/>
                  </a:lnTo>
                  <a:lnTo>
                    <a:pt x="127" y="1432"/>
                  </a:lnTo>
                  <a:lnTo>
                    <a:pt x="123" y="1441"/>
                  </a:lnTo>
                  <a:lnTo>
                    <a:pt x="81" y="1456"/>
                  </a:lnTo>
                  <a:lnTo>
                    <a:pt x="75" y="1456"/>
                  </a:lnTo>
                  <a:lnTo>
                    <a:pt x="71" y="1454"/>
                  </a:lnTo>
                  <a:lnTo>
                    <a:pt x="68" y="1454"/>
                  </a:lnTo>
                  <a:lnTo>
                    <a:pt x="64" y="1451"/>
                  </a:lnTo>
                  <a:lnTo>
                    <a:pt x="61" y="1448"/>
                  </a:lnTo>
                  <a:lnTo>
                    <a:pt x="59" y="1448"/>
                  </a:lnTo>
                  <a:lnTo>
                    <a:pt x="58" y="1447"/>
                  </a:lnTo>
                  <a:lnTo>
                    <a:pt x="58" y="1444"/>
                  </a:lnTo>
                  <a:lnTo>
                    <a:pt x="64" y="1441"/>
                  </a:lnTo>
                  <a:lnTo>
                    <a:pt x="70" y="1439"/>
                  </a:lnTo>
                  <a:lnTo>
                    <a:pt x="77" y="1438"/>
                  </a:lnTo>
                  <a:lnTo>
                    <a:pt x="75" y="1436"/>
                  </a:lnTo>
                  <a:lnTo>
                    <a:pt x="74" y="1433"/>
                  </a:lnTo>
                  <a:lnTo>
                    <a:pt x="74" y="1430"/>
                  </a:lnTo>
                  <a:lnTo>
                    <a:pt x="73" y="1429"/>
                  </a:lnTo>
                  <a:lnTo>
                    <a:pt x="73" y="1421"/>
                  </a:lnTo>
                  <a:lnTo>
                    <a:pt x="75" y="1421"/>
                  </a:lnTo>
                  <a:lnTo>
                    <a:pt x="67" y="1417"/>
                  </a:lnTo>
                  <a:lnTo>
                    <a:pt x="59" y="1417"/>
                  </a:lnTo>
                  <a:lnTo>
                    <a:pt x="52" y="1424"/>
                  </a:lnTo>
                  <a:lnTo>
                    <a:pt x="46" y="1426"/>
                  </a:lnTo>
                  <a:lnTo>
                    <a:pt x="41" y="1426"/>
                  </a:lnTo>
                  <a:lnTo>
                    <a:pt x="36" y="1423"/>
                  </a:lnTo>
                  <a:lnTo>
                    <a:pt x="31" y="1413"/>
                  </a:lnTo>
                  <a:lnTo>
                    <a:pt x="30" y="1410"/>
                  </a:lnTo>
                  <a:lnTo>
                    <a:pt x="27" y="1401"/>
                  </a:lnTo>
                  <a:lnTo>
                    <a:pt x="22" y="1390"/>
                  </a:lnTo>
                  <a:lnTo>
                    <a:pt x="15" y="1382"/>
                  </a:lnTo>
                  <a:lnTo>
                    <a:pt x="7" y="1374"/>
                  </a:lnTo>
                  <a:lnTo>
                    <a:pt x="3" y="1367"/>
                  </a:lnTo>
                  <a:lnTo>
                    <a:pt x="0" y="1358"/>
                  </a:lnTo>
                  <a:lnTo>
                    <a:pt x="0" y="1349"/>
                  </a:lnTo>
                  <a:lnTo>
                    <a:pt x="7" y="1339"/>
                  </a:lnTo>
                  <a:lnTo>
                    <a:pt x="10" y="1337"/>
                  </a:lnTo>
                  <a:lnTo>
                    <a:pt x="12" y="1336"/>
                  </a:lnTo>
                  <a:lnTo>
                    <a:pt x="13" y="1333"/>
                  </a:lnTo>
                  <a:lnTo>
                    <a:pt x="16" y="1330"/>
                  </a:lnTo>
                  <a:lnTo>
                    <a:pt x="16" y="1318"/>
                  </a:lnTo>
                  <a:lnTo>
                    <a:pt x="15" y="1315"/>
                  </a:lnTo>
                  <a:lnTo>
                    <a:pt x="15" y="1314"/>
                  </a:lnTo>
                  <a:lnTo>
                    <a:pt x="13" y="1311"/>
                  </a:lnTo>
                  <a:lnTo>
                    <a:pt x="13" y="1300"/>
                  </a:lnTo>
                  <a:lnTo>
                    <a:pt x="15" y="1287"/>
                  </a:lnTo>
                  <a:lnTo>
                    <a:pt x="22" y="1269"/>
                  </a:lnTo>
                  <a:lnTo>
                    <a:pt x="22" y="1266"/>
                  </a:lnTo>
                  <a:lnTo>
                    <a:pt x="21" y="1259"/>
                  </a:lnTo>
                  <a:lnTo>
                    <a:pt x="22" y="1247"/>
                  </a:lnTo>
                  <a:lnTo>
                    <a:pt x="27" y="1234"/>
                  </a:lnTo>
                  <a:lnTo>
                    <a:pt x="36" y="1219"/>
                  </a:lnTo>
                  <a:lnTo>
                    <a:pt x="36" y="1214"/>
                  </a:lnTo>
                  <a:lnTo>
                    <a:pt x="39" y="1207"/>
                  </a:lnTo>
                  <a:lnTo>
                    <a:pt x="43" y="1195"/>
                  </a:lnTo>
                  <a:lnTo>
                    <a:pt x="52" y="1177"/>
                  </a:lnTo>
                  <a:lnTo>
                    <a:pt x="52" y="1175"/>
                  </a:lnTo>
                  <a:lnTo>
                    <a:pt x="50" y="1166"/>
                  </a:lnTo>
                  <a:lnTo>
                    <a:pt x="47" y="1155"/>
                  </a:lnTo>
                  <a:lnTo>
                    <a:pt x="41" y="1146"/>
                  </a:lnTo>
                  <a:lnTo>
                    <a:pt x="34" y="1141"/>
                  </a:lnTo>
                  <a:lnTo>
                    <a:pt x="34" y="1136"/>
                  </a:lnTo>
                  <a:lnTo>
                    <a:pt x="33" y="1127"/>
                  </a:lnTo>
                  <a:lnTo>
                    <a:pt x="33" y="1098"/>
                  </a:lnTo>
                  <a:lnTo>
                    <a:pt x="36" y="1083"/>
                  </a:lnTo>
                  <a:lnTo>
                    <a:pt x="39" y="1074"/>
                  </a:lnTo>
                  <a:lnTo>
                    <a:pt x="43" y="1065"/>
                  </a:lnTo>
                  <a:lnTo>
                    <a:pt x="47" y="1055"/>
                  </a:lnTo>
                  <a:lnTo>
                    <a:pt x="53" y="1041"/>
                  </a:lnTo>
                  <a:lnTo>
                    <a:pt x="61" y="1028"/>
                  </a:lnTo>
                  <a:lnTo>
                    <a:pt x="75" y="997"/>
                  </a:lnTo>
                  <a:lnTo>
                    <a:pt x="77" y="994"/>
                  </a:lnTo>
                  <a:lnTo>
                    <a:pt x="80" y="991"/>
                  </a:lnTo>
                  <a:lnTo>
                    <a:pt x="81" y="988"/>
                  </a:lnTo>
                  <a:lnTo>
                    <a:pt x="83" y="981"/>
                  </a:lnTo>
                  <a:lnTo>
                    <a:pt x="87" y="970"/>
                  </a:lnTo>
                  <a:lnTo>
                    <a:pt x="93" y="963"/>
                  </a:lnTo>
                  <a:lnTo>
                    <a:pt x="101" y="957"/>
                  </a:lnTo>
                  <a:lnTo>
                    <a:pt x="102" y="954"/>
                  </a:lnTo>
                  <a:lnTo>
                    <a:pt x="104" y="948"/>
                  </a:lnTo>
                  <a:lnTo>
                    <a:pt x="107" y="941"/>
                  </a:lnTo>
                  <a:lnTo>
                    <a:pt x="108" y="931"/>
                  </a:lnTo>
                  <a:lnTo>
                    <a:pt x="108" y="919"/>
                  </a:lnTo>
                  <a:lnTo>
                    <a:pt x="110" y="908"/>
                  </a:lnTo>
                  <a:lnTo>
                    <a:pt x="111" y="894"/>
                  </a:lnTo>
                  <a:lnTo>
                    <a:pt x="114" y="876"/>
                  </a:lnTo>
                  <a:lnTo>
                    <a:pt x="118" y="857"/>
                  </a:lnTo>
                  <a:lnTo>
                    <a:pt x="126" y="839"/>
                  </a:lnTo>
                  <a:lnTo>
                    <a:pt x="136" y="824"/>
                  </a:lnTo>
                  <a:lnTo>
                    <a:pt x="136" y="780"/>
                  </a:lnTo>
                  <a:lnTo>
                    <a:pt x="138" y="772"/>
                  </a:lnTo>
                  <a:lnTo>
                    <a:pt x="142" y="765"/>
                  </a:lnTo>
                  <a:lnTo>
                    <a:pt x="149" y="752"/>
                  </a:lnTo>
                  <a:lnTo>
                    <a:pt x="161" y="737"/>
                  </a:lnTo>
                  <a:lnTo>
                    <a:pt x="179" y="725"/>
                  </a:lnTo>
                  <a:lnTo>
                    <a:pt x="186" y="718"/>
                  </a:lnTo>
                  <a:lnTo>
                    <a:pt x="192" y="710"/>
                  </a:lnTo>
                  <a:lnTo>
                    <a:pt x="200" y="701"/>
                  </a:lnTo>
                  <a:lnTo>
                    <a:pt x="206" y="692"/>
                  </a:lnTo>
                  <a:lnTo>
                    <a:pt x="209" y="684"/>
                  </a:lnTo>
                  <a:lnTo>
                    <a:pt x="209" y="681"/>
                  </a:lnTo>
                  <a:lnTo>
                    <a:pt x="210" y="679"/>
                  </a:lnTo>
                  <a:lnTo>
                    <a:pt x="212" y="676"/>
                  </a:lnTo>
                  <a:lnTo>
                    <a:pt x="218" y="667"/>
                  </a:lnTo>
                  <a:lnTo>
                    <a:pt x="225" y="658"/>
                  </a:lnTo>
                  <a:lnTo>
                    <a:pt x="232" y="651"/>
                  </a:lnTo>
                  <a:lnTo>
                    <a:pt x="238" y="651"/>
                  </a:lnTo>
                  <a:lnTo>
                    <a:pt x="246" y="650"/>
                  </a:lnTo>
                  <a:lnTo>
                    <a:pt x="253" y="644"/>
                  </a:lnTo>
                  <a:lnTo>
                    <a:pt x="262" y="633"/>
                  </a:lnTo>
                  <a:lnTo>
                    <a:pt x="272" y="617"/>
                  </a:lnTo>
                  <a:lnTo>
                    <a:pt x="274" y="614"/>
                  </a:lnTo>
                  <a:lnTo>
                    <a:pt x="277" y="604"/>
                  </a:lnTo>
                  <a:lnTo>
                    <a:pt x="281" y="590"/>
                  </a:lnTo>
                  <a:lnTo>
                    <a:pt x="296" y="561"/>
                  </a:lnTo>
                  <a:lnTo>
                    <a:pt x="308" y="543"/>
                  </a:lnTo>
                  <a:lnTo>
                    <a:pt x="311" y="540"/>
                  </a:lnTo>
                  <a:lnTo>
                    <a:pt x="314" y="539"/>
                  </a:lnTo>
                  <a:lnTo>
                    <a:pt x="317" y="536"/>
                  </a:lnTo>
                  <a:lnTo>
                    <a:pt x="318" y="536"/>
                  </a:lnTo>
                  <a:lnTo>
                    <a:pt x="323" y="531"/>
                  </a:lnTo>
                  <a:lnTo>
                    <a:pt x="326" y="530"/>
                  </a:lnTo>
                  <a:lnTo>
                    <a:pt x="328" y="527"/>
                  </a:lnTo>
                  <a:lnTo>
                    <a:pt x="331" y="525"/>
                  </a:lnTo>
                  <a:lnTo>
                    <a:pt x="333" y="522"/>
                  </a:lnTo>
                  <a:lnTo>
                    <a:pt x="336" y="519"/>
                  </a:lnTo>
                  <a:lnTo>
                    <a:pt x="337" y="519"/>
                  </a:lnTo>
                  <a:lnTo>
                    <a:pt x="337" y="518"/>
                  </a:lnTo>
                  <a:lnTo>
                    <a:pt x="339" y="516"/>
                  </a:lnTo>
                  <a:lnTo>
                    <a:pt x="349" y="503"/>
                  </a:lnTo>
                  <a:lnTo>
                    <a:pt x="360" y="482"/>
                  </a:lnTo>
                  <a:lnTo>
                    <a:pt x="362" y="474"/>
                  </a:lnTo>
                  <a:lnTo>
                    <a:pt x="368" y="462"/>
                  </a:lnTo>
                  <a:lnTo>
                    <a:pt x="373" y="451"/>
                  </a:lnTo>
                  <a:lnTo>
                    <a:pt x="376" y="441"/>
                  </a:lnTo>
                  <a:lnTo>
                    <a:pt x="367" y="441"/>
                  </a:lnTo>
                  <a:lnTo>
                    <a:pt x="367" y="440"/>
                  </a:lnTo>
                  <a:lnTo>
                    <a:pt x="368" y="437"/>
                  </a:lnTo>
                  <a:lnTo>
                    <a:pt x="368" y="434"/>
                  </a:lnTo>
                  <a:lnTo>
                    <a:pt x="376" y="407"/>
                  </a:lnTo>
                  <a:lnTo>
                    <a:pt x="386" y="380"/>
                  </a:lnTo>
                  <a:lnTo>
                    <a:pt x="397" y="357"/>
                  </a:lnTo>
                  <a:lnTo>
                    <a:pt x="398" y="351"/>
                  </a:lnTo>
                  <a:lnTo>
                    <a:pt x="401" y="346"/>
                  </a:lnTo>
                  <a:lnTo>
                    <a:pt x="416" y="329"/>
                  </a:lnTo>
                  <a:lnTo>
                    <a:pt x="423" y="321"/>
                  </a:lnTo>
                  <a:lnTo>
                    <a:pt x="428" y="318"/>
                  </a:lnTo>
                  <a:lnTo>
                    <a:pt x="429" y="317"/>
                  </a:lnTo>
                  <a:lnTo>
                    <a:pt x="431" y="317"/>
                  </a:lnTo>
                  <a:lnTo>
                    <a:pt x="429" y="308"/>
                  </a:lnTo>
                  <a:lnTo>
                    <a:pt x="429" y="286"/>
                  </a:lnTo>
                  <a:lnTo>
                    <a:pt x="432" y="272"/>
                  </a:lnTo>
                  <a:lnTo>
                    <a:pt x="432" y="268"/>
                  </a:lnTo>
                  <a:lnTo>
                    <a:pt x="434" y="262"/>
                  </a:lnTo>
                  <a:lnTo>
                    <a:pt x="434" y="258"/>
                  </a:lnTo>
                  <a:lnTo>
                    <a:pt x="435" y="255"/>
                  </a:lnTo>
                  <a:lnTo>
                    <a:pt x="435" y="250"/>
                  </a:lnTo>
                  <a:lnTo>
                    <a:pt x="436" y="247"/>
                  </a:lnTo>
                  <a:lnTo>
                    <a:pt x="436" y="241"/>
                  </a:lnTo>
                  <a:lnTo>
                    <a:pt x="438" y="234"/>
                  </a:lnTo>
                  <a:lnTo>
                    <a:pt x="438" y="219"/>
                  </a:lnTo>
                  <a:lnTo>
                    <a:pt x="435" y="216"/>
                  </a:lnTo>
                  <a:lnTo>
                    <a:pt x="429" y="213"/>
                  </a:lnTo>
                  <a:lnTo>
                    <a:pt x="428" y="212"/>
                  </a:lnTo>
                  <a:lnTo>
                    <a:pt x="426" y="212"/>
                  </a:lnTo>
                  <a:lnTo>
                    <a:pt x="423" y="210"/>
                  </a:lnTo>
                  <a:lnTo>
                    <a:pt x="420" y="207"/>
                  </a:lnTo>
                  <a:lnTo>
                    <a:pt x="417" y="206"/>
                  </a:lnTo>
                  <a:lnTo>
                    <a:pt x="416" y="201"/>
                  </a:lnTo>
                  <a:lnTo>
                    <a:pt x="422" y="190"/>
                  </a:lnTo>
                  <a:lnTo>
                    <a:pt x="420" y="178"/>
                  </a:lnTo>
                  <a:lnTo>
                    <a:pt x="416" y="160"/>
                  </a:lnTo>
                  <a:lnTo>
                    <a:pt x="413" y="153"/>
                  </a:lnTo>
                  <a:lnTo>
                    <a:pt x="411" y="147"/>
                  </a:lnTo>
                  <a:lnTo>
                    <a:pt x="411" y="139"/>
                  </a:lnTo>
                  <a:lnTo>
                    <a:pt x="436" y="139"/>
                  </a:lnTo>
                  <a:lnTo>
                    <a:pt x="436" y="132"/>
                  </a:lnTo>
                  <a:lnTo>
                    <a:pt x="439" y="133"/>
                  </a:lnTo>
                  <a:lnTo>
                    <a:pt x="441" y="133"/>
                  </a:lnTo>
                  <a:lnTo>
                    <a:pt x="442" y="136"/>
                  </a:lnTo>
                  <a:lnTo>
                    <a:pt x="445" y="139"/>
                  </a:lnTo>
                  <a:lnTo>
                    <a:pt x="448" y="145"/>
                  </a:lnTo>
                  <a:lnTo>
                    <a:pt x="457" y="154"/>
                  </a:lnTo>
                  <a:lnTo>
                    <a:pt x="457" y="167"/>
                  </a:lnTo>
                  <a:lnTo>
                    <a:pt x="462" y="170"/>
                  </a:lnTo>
                  <a:lnTo>
                    <a:pt x="470" y="173"/>
                  </a:lnTo>
                  <a:lnTo>
                    <a:pt x="475" y="172"/>
                  </a:lnTo>
                  <a:lnTo>
                    <a:pt x="478" y="172"/>
                  </a:lnTo>
                  <a:lnTo>
                    <a:pt x="479" y="170"/>
                  </a:lnTo>
                  <a:lnTo>
                    <a:pt x="481" y="170"/>
                  </a:lnTo>
                  <a:lnTo>
                    <a:pt x="481" y="169"/>
                  </a:lnTo>
                  <a:lnTo>
                    <a:pt x="482" y="169"/>
                  </a:lnTo>
                  <a:lnTo>
                    <a:pt x="490" y="163"/>
                  </a:lnTo>
                  <a:lnTo>
                    <a:pt x="493" y="154"/>
                  </a:lnTo>
                  <a:lnTo>
                    <a:pt x="494" y="144"/>
                  </a:lnTo>
                  <a:lnTo>
                    <a:pt x="493" y="135"/>
                  </a:lnTo>
                  <a:lnTo>
                    <a:pt x="491" y="129"/>
                  </a:lnTo>
                  <a:lnTo>
                    <a:pt x="491" y="126"/>
                  </a:lnTo>
                  <a:lnTo>
                    <a:pt x="488" y="122"/>
                  </a:lnTo>
                  <a:lnTo>
                    <a:pt x="488" y="117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500" y="111"/>
                  </a:lnTo>
                  <a:lnTo>
                    <a:pt x="503" y="110"/>
                  </a:lnTo>
                  <a:lnTo>
                    <a:pt x="518" y="110"/>
                  </a:lnTo>
                  <a:lnTo>
                    <a:pt x="522" y="111"/>
                  </a:lnTo>
                  <a:lnTo>
                    <a:pt x="525" y="113"/>
                  </a:lnTo>
                  <a:lnTo>
                    <a:pt x="527" y="116"/>
                  </a:lnTo>
                  <a:lnTo>
                    <a:pt x="528" y="117"/>
                  </a:lnTo>
                  <a:lnTo>
                    <a:pt x="530" y="120"/>
                  </a:lnTo>
                  <a:lnTo>
                    <a:pt x="530" y="122"/>
                  </a:lnTo>
                  <a:lnTo>
                    <a:pt x="522" y="128"/>
                  </a:lnTo>
                  <a:lnTo>
                    <a:pt x="519" y="133"/>
                  </a:lnTo>
                  <a:lnTo>
                    <a:pt x="521" y="141"/>
                  </a:lnTo>
                  <a:lnTo>
                    <a:pt x="525" y="147"/>
                  </a:lnTo>
                  <a:lnTo>
                    <a:pt x="531" y="153"/>
                  </a:lnTo>
                  <a:lnTo>
                    <a:pt x="537" y="163"/>
                  </a:lnTo>
                  <a:lnTo>
                    <a:pt x="546" y="170"/>
                  </a:lnTo>
                  <a:lnTo>
                    <a:pt x="556" y="173"/>
                  </a:lnTo>
                  <a:lnTo>
                    <a:pt x="574" y="173"/>
                  </a:lnTo>
                  <a:lnTo>
                    <a:pt x="577" y="172"/>
                  </a:lnTo>
                  <a:lnTo>
                    <a:pt x="578" y="172"/>
                  </a:lnTo>
                  <a:lnTo>
                    <a:pt x="578" y="182"/>
                  </a:lnTo>
                  <a:lnTo>
                    <a:pt x="583" y="187"/>
                  </a:lnTo>
                  <a:lnTo>
                    <a:pt x="586" y="187"/>
                  </a:lnTo>
                  <a:lnTo>
                    <a:pt x="587" y="185"/>
                  </a:lnTo>
                  <a:lnTo>
                    <a:pt x="589" y="185"/>
                  </a:lnTo>
                  <a:lnTo>
                    <a:pt x="590" y="184"/>
                  </a:lnTo>
                  <a:lnTo>
                    <a:pt x="605" y="184"/>
                  </a:lnTo>
                  <a:lnTo>
                    <a:pt x="605" y="187"/>
                  </a:lnTo>
                  <a:lnTo>
                    <a:pt x="607" y="187"/>
                  </a:lnTo>
                  <a:lnTo>
                    <a:pt x="607" y="193"/>
                  </a:lnTo>
                  <a:lnTo>
                    <a:pt x="605" y="194"/>
                  </a:lnTo>
                  <a:lnTo>
                    <a:pt x="605" y="196"/>
                  </a:lnTo>
                  <a:lnTo>
                    <a:pt x="599" y="199"/>
                  </a:lnTo>
                  <a:lnTo>
                    <a:pt x="598" y="200"/>
                  </a:lnTo>
                  <a:lnTo>
                    <a:pt x="595" y="199"/>
                  </a:lnTo>
                  <a:lnTo>
                    <a:pt x="590" y="199"/>
                  </a:lnTo>
                  <a:lnTo>
                    <a:pt x="589" y="200"/>
                  </a:lnTo>
                  <a:lnTo>
                    <a:pt x="580" y="200"/>
                  </a:lnTo>
                  <a:lnTo>
                    <a:pt x="580" y="201"/>
                  </a:lnTo>
                  <a:lnTo>
                    <a:pt x="578" y="201"/>
                  </a:lnTo>
                  <a:lnTo>
                    <a:pt x="576" y="204"/>
                  </a:lnTo>
                  <a:lnTo>
                    <a:pt x="576" y="209"/>
                  </a:lnTo>
                  <a:lnTo>
                    <a:pt x="578" y="215"/>
                  </a:lnTo>
                  <a:lnTo>
                    <a:pt x="578" y="219"/>
                  </a:lnTo>
                  <a:lnTo>
                    <a:pt x="577" y="224"/>
                  </a:lnTo>
                  <a:lnTo>
                    <a:pt x="576" y="230"/>
                  </a:lnTo>
                  <a:lnTo>
                    <a:pt x="573" y="234"/>
                  </a:lnTo>
                  <a:lnTo>
                    <a:pt x="570" y="237"/>
                  </a:lnTo>
                  <a:lnTo>
                    <a:pt x="567" y="238"/>
                  </a:lnTo>
                  <a:lnTo>
                    <a:pt x="565" y="238"/>
                  </a:lnTo>
                  <a:lnTo>
                    <a:pt x="565" y="240"/>
                  </a:lnTo>
                  <a:lnTo>
                    <a:pt x="564" y="241"/>
                  </a:lnTo>
                  <a:lnTo>
                    <a:pt x="562" y="244"/>
                  </a:lnTo>
                  <a:lnTo>
                    <a:pt x="561" y="246"/>
                  </a:lnTo>
                  <a:lnTo>
                    <a:pt x="561" y="247"/>
                  </a:lnTo>
                  <a:lnTo>
                    <a:pt x="562" y="249"/>
                  </a:lnTo>
                  <a:lnTo>
                    <a:pt x="570" y="249"/>
                  </a:lnTo>
                  <a:lnTo>
                    <a:pt x="573" y="250"/>
                  </a:lnTo>
                  <a:lnTo>
                    <a:pt x="574" y="253"/>
                  </a:lnTo>
                  <a:lnTo>
                    <a:pt x="577" y="255"/>
                  </a:lnTo>
                  <a:lnTo>
                    <a:pt x="577" y="247"/>
                  </a:lnTo>
                  <a:lnTo>
                    <a:pt x="580" y="249"/>
                  </a:lnTo>
                  <a:lnTo>
                    <a:pt x="584" y="249"/>
                  </a:lnTo>
                  <a:lnTo>
                    <a:pt x="593" y="246"/>
                  </a:lnTo>
                  <a:lnTo>
                    <a:pt x="604" y="240"/>
                  </a:lnTo>
                  <a:lnTo>
                    <a:pt x="613" y="231"/>
                  </a:lnTo>
                  <a:lnTo>
                    <a:pt x="617" y="224"/>
                  </a:lnTo>
                  <a:lnTo>
                    <a:pt x="618" y="222"/>
                  </a:lnTo>
                  <a:lnTo>
                    <a:pt x="620" y="222"/>
                  </a:lnTo>
                  <a:lnTo>
                    <a:pt x="621" y="221"/>
                  </a:lnTo>
                  <a:lnTo>
                    <a:pt x="624" y="219"/>
                  </a:lnTo>
                  <a:lnTo>
                    <a:pt x="626" y="218"/>
                  </a:lnTo>
                  <a:lnTo>
                    <a:pt x="626" y="206"/>
                  </a:lnTo>
                  <a:lnTo>
                    <a:pt x="624" y="204"/>
                  </a:lnTo>
                  <a:lnTo>
                    <a:pt x="624" y="201"/>
                  </a:lnTo>
                  <a:lnTo>
                    <a:pt x="626" y="201"/>
                  </a:lnTo>
                  <a:lnTo>
                    <a:pt x="629" y="194"/>
                  </a:lnTo>
                  <a:lnTo>
                    <a:pt x="632" y="185"/>
                  </a:lnTo>
                  <a:lnTo>
                    <a:pt x="633" y="178"/>
                  </a:lnTo>
                  <a:lnTo>
                    <a:pt x="633" y="176"/>
                  </a:lnTo>
                  <a:lnTo>
                    <a:pt x="638" y="176"/>
                  </a:lnTo>
                  <a:lnTo>
                    <a:pt x="639" y="178"/>
                  </a:lnTo>
                  <a:lnTo>
                    <a:pt x="641" y="178"/>
                  </a:lnTo>
                  <a:lnTo>
                    <a:pt x="647" y="181"/>
                  </a:lnTo>
                  <a:lnTo>
                    <a:pt x="651" y="185"/>
                  </a:lnTo>
                  <a:lnTo>
                    <a:pt x="654" y="187"/>
                  </a:lnTo>
                  <a:lnTo>
                    <a:pt x="660" y="187"/>
                  </a:lnTo>
                  <a:lnTo>
                    <a:pt x="669" y="184"/>
                  </a:lnTo>
                  <a:lnTo>
                    <a:pt x="672" y="179"/>
                  </a:lnTo>
                  <a:lnTo>
                    <a:pt x="675" y="176"/>
                  </a:lnTo>
                  <a:lnTo>
                    <a:pt x="678" y="167"/>
                  </a:lnTo>
                  <a:lnTo>
                    <a:pt x="679" y="166"/>
                  </a:lnTo>
                  <a:lnTo>
                    <a:pt x="679" y="165"/>
                  </a:lnTo>
                  <a:lnTo>
                    <a:pt x="681" y="165"/>
                  </a:lnTo>
                  <a:lnTo>
                    <a:pt x="681" y="166"/>
                  </a:lnTo>
                  <a:lnTo>
                    <a:pt x="686" y="169"/>
                  </a:lnTo>
                  <a:lnTo>
                    <a:pt x="691" y="172"/>
                  </a:lnTo>
                  <a:lnTo>
                    <a:pt x="695" y="173"/>
                  </a:lnTo>
                  <a:lnTo>
                    <a:pt x="701" y="173"/>
                  </a:lnTo>
                  <a:lnTo>
                    <a:pt x="701" y="167"/>
                  </a:lnTo>
                  <a:lnTo>
                    <a:pt x="698" y="162"/>
                  </a:lnTo>
                  <a:lnTo>
                    <a:pt x="698" y="160"/>
                  </a:lnTo>
                  <a:lnTo>
                    <a:pt x="692" y="154"/>
                  </a:lnTo>
                  <a:lnTo>
                    <a:pt x="691" y="151"/>
                  </a:lnTo>
                  <a:lnTo>
                    <a:pt x="689" y="150"/>
                  </a:lnTo>
                  <a:lnTo>
                    <a:pt x="686" y="144"/>
                  </a:lnTo>
                  <a:lnTo>
                    <a:pt x="686" y="142"/>
                  </a:lnTo>
                  <a:lnTo>
                    <a:pt x="688" y="142"/>
                  </a:lnTo>
                  <a:lnTo>
                    <a:pt x="691" y="144"/>
                  </a:lnTo>
                  <a:lnTo>
                    <a:pt x="692" y="144"/>
                  </a:lnTo>
                  <a:lnTo>
                    <a:pt x="692" y="145"/>
                  </a:lnTo>
                  <a:lnTo>
                    <a:pt x="694" y="145"/>
                  </a:lnTo>
                  <a:lnTo>
                    <a:pt x="694" y="147"/>
                  </a:lnTo>
                  <a:lnTo>
                    <a:pt x="695" y="147"/>
                  </a:lnTo>
                  <a:lnTo>
                    <a:pt x="695" y="141"/>
                  </a:lnTo>
                  <a:lnTo>
                    <a:pt x="698" y="141"/>
                  </a:lnTo>
                  <a:lnTo>
                    <a:pt x="710" y="144"/>
                  </a:lnTo>
                  <a:lnTo>
                    <a:pt x="718" y="144"/>
                  </a:lnTo>
                  <a:lnTo>
                    <a:pt x="735" y="141"/>
                  </a:lnTo>
                  <a:lnTo>
                    <a:pt x="746" y="136"/>
                  </a:lnTo>
                  <a:lnTo>
                    <a:pt x="753" y="133"/>
                  </a:lnTo>
                  <a:lnTo>
                    <a:pt x="757" y="129"/>
                  </a:lnTo>
                  <a:lnTo>
                    <a:pt x="760" y="123"/>
                  </a:lnTo>
                  <a:lnTo>
                    <a:pt x="762" y="114"/>
                  </a:lnTo>
                  <a:lnTo>
                    <a:pt x="765" y="107"/>
                  </a:lnTo>
                  <a:lnTo>
                    <a:pt x="766" y="102"/>
                  </a:lnTo>
                  <a:lnTo>
                    <a:pt x="768" y="101"/>
                  </a:lnTo>
                  <a:lnTo>
                    <a:pt x="771" y="99"/>
                  </a:lnTo>
                  <a:lnTo>
                    <a:pt x="772" y="96"/>
                  </a:lnTo>
                  <a:lnTo>
                    <a:pt x="775" y="95"/>
                  </a:lnTo>
                  <a:lnTo>
                    <a:pt x="777" y="92"/>
                  </a:lnTo>
                  <a:lnTo>
                    <a:pt x="778" y="91"/>
                  </a:lnTo>
                  <a:lnTo>
                    <a:pt x="787" y="95"/>
                  </a:lnTo>
                  <a:lnTo>
                    <a:pt x="793" y="96"/>
                  </a:lnTo>
                  <a:lnTo>
                    <a:pt x="797" y="94"/>
                  </a:lnTo>
                  <a:lnTo>
                    <a:pt x="802" y="89"/>
                  </a:lnTo>
                  <a:lnTo>
                    <a:pt x="803" y="92"/>
                  </a:lnTo>
                  <a:lnTo>
                    <a:pt x="806" y="94"/>
                  </a:lnTo>
                  <a:lnTo>
                    <a:pt x="808" y="95"/>
                  </a:lnTo>
                  <a:lnTo>
                    <a:pt x="812" y="96"/>
                  </a:lnTo>
                  <a:lnTo>
                    <a:pt x="815" y="98"/>
                  </a:lnTo>
                  <a:lnTo>
                    <a:pt x="820" y="96"/>
                  </a:lnTo>
                  <a:lnTo>
                    <a:pt x="821" y="96"/>
                  </a:lnTo>
                  <a:lnTo>
                    <a:pt x="821" y="95"/>
                  </a:lnTo>
                  <a:lnTo>
                    <a:pt x="824" y="92"/>
                  </a:lnTo>
                  <a:lnTo>
                    <a:pt x="824" y="86"/>
                  </a:lnTo>
                  <a:lnTo>
                    <a:pt x="823" y="85"/>
                  </a:lnTo>
                  <a:lnTo>
                    <a:pt x="821" y="82"/>
                  </a:lnTo>
                  <a:lnTo>
                    <a:pt x="817" y="77"/>
                  </a:lnTo>
                  <a:lnTo>
                    <a:pt x="820" y="76"/>
                  </a:lnTo>
                  <a:lnTo>
                    <a:pt x="821" y="73"/>
                  </a:lnTo>
                  <a:lnTo>
                    <a:pt x="821" y="71"/>
                  </a:lnTo>
                  <a:lnTo>
                    <a:pt x="824" y="62"/>
                  </a:lnTo>
                  <a:lnTo>
                    <a:pt x="824" y="52"/>
                  </a:lnTo>
                  <a:lnTo>
                    <a:pt x="817" y="45"/>
                  </a:lnTo>
                  <a:lnTo>
                    <a:pt x="814" y="45"/>
                  </a:lnTo>
                  <a:lnTo>
                    <a:pt x="811" y="43"/>
                  </a:lnTo>
                  <a:lnTo>
                    <a:pt x="811" y="48"/>
                  </a:lnTo>
                  <a:lnTo>
                    <a:pt x="809" y="51"/>
                  </a:lnTo>
                  <a:lnTo>
                    <a:pt x="809" y="55"/>
                  </a:lnTo>
                  <a:lnTo>
                    <a:pt x="806" y="57"/>
                  </a:lnTo>
                  <a:lnTo>
                    <a:pt x="803" y="60"/>
                  </a:lnTo>
                  <a:lnTo>
                    <a:pt x="800" y="61"/>
                  </a:lnTo>
                  <a:lnTo>
                    <a:pt x="799" y="61"/>
                  </a:lnTo>
                  <a:lnTo>
                    <a:pt x="797" y="60"/>
                  </a:lnTo>
                  <a:lnTo>
                    <a:pt x="797" y="52"/>
                  </a:lnTo>
                  <a:lnTo>
                    <a:pt x="799" y="49"/>
                  </a:lnTo>
                  <a:lnTo>
                    <a:pt x="799" y="48"/>
                  </a:lnTo>
                  <a:lnTo>
                    <a:pt x="803" y="43"/>
                  </a:lnTo>
                  <a:lnTo>
                    <a:pt x="802" y="42"/>
                  </a:lnTo>
                  <a:lnTo>
                    <a:pt x="783" y="42"/>
                  </a:lnTo>
                  <a:lnTo>
                    <a:pt x="777" y="39"/>
                  </a:lnTo>
                  <a:lnTo>
                    <a:pt x="774" y="36"/>
                  </a:lnTo>
                  <a:lnTo>
                    <a:pt x="774" y="34"/>
                  </a:lnTo>
                  <a:lnTo>
                    <a:pt x="784" y="31"/>
                  </a:lnTo>
                  <a:lnTo>
                    <a:pt x="781" y="17"/>
                  </a:lnTo>
                  <a:lnTo>
                    <a:pt x="784" y="17"/>
                  </a:lnTo>
                  <a:lnTo>
                    <a:pt x="789" y="15"/>
                  </a:lnTo>
                  <a:lnTo>
                    <a:pt x="792" y="15"/>
                  </a:lnTo>
                  <a:lnTo>
                    <a:pt x="800" y="12"/>
                  </a:lnTo>
                  <a:lnTo>
                    <a:pt x="808" y="12"/>
                  </a:lnTo>
                  <a:lnTo>
                    <a:pt x="809" y="14"/>
                  </a:lnTo>
                  <a:lnTo>
                    <a:pt x="811" y="14"/>
                  </a:lnTo>
                  <a:lnTo>
                    <a:pt x="811" y="15"/>
                  </a:lnTo>
                  <a:lnTo>
                    <a:pt x="814" y="15"/>
                  </a:lnTo>
                  <a:lnTo>
                    <a:pt x="815" y="14"/>
                  </a:lnTo>
                  <a:lnTo>
                    <a:pt x="821" y="11"/>
                  </a:lnTo>
                  <a:lnTo>
                    <a:pt x="826" y="6"/>
                  </a:lnTo>
                  <a:lnTo>
                    <a:pt x="828" y="5"/>
                  </a:lnTo>
                  <a:lnTo>
                    <a:pt x="830" y="5"/>
                  </a:lnTo>
                  <a:lnTo>
                    <a:pt x="833" y="11"/>
                  </a:lnTo>
                  <a:lnTo>
                    <a:pt x="837" y="15"/>
                  </a:lnTo>
                  <a:lnTo>
                    <a:pt x="843" y="15"/>
                  </a:lnTo>
                  <a:lnTo>
                    <a:pt x="845" y="14"/>
                  </a:lnTo>
                  <a:lnTo>
                    <a:pt x="845" y="12"/>
                  </a:lnTo>
                  <a:lnTo>
                    <a:pt x="846" y="11"/>
                  </a:lnTo>
                  <a:lnTo>
                    <a:pt x="846" y="9"/>
                  </a:lnTo>
                  <a:lnTo>
                    <a:pt x="848" y="6"/>
                  </a:lnTo>
                  <a:lnTo>
                    <a:pt x="849" y="5"/>
                  </a:lnTo>
                  <a:lnTo>
                    <a:pt x="860" y="5"/>
                  </a:lnTo>
                  <a:lnTo>
                    <a:pt x="861" y="6"/>
                  </a:lnTo>
                  <a:lnTo>
                    <a:pt x="863" y="9"/>
                  </a:lnTo>
                  <a:lnTo>
                    <a:pt x="863" y="12"/>
                  </a:lnTo>
                  <a:lnTo>
                    <a:pt x="864" y="15"/>
                  </a:lnTo>
                  <a:lnTo>
                    <a:pt x="864" y="18"/>
                  </a:lnTo>
                  <a:lnTo>
                    <a:pt x="867" y="21"/>
                  </a:lnTo>
                  <a:lnTo>
                    <a:pt x="870" y="23"/>
                  </a:lnTo>
                  <a:lnTo>
                    <a:pt x="876" y="28"/>
                  </a:lnTo>
                  <a:lnTo>
                    <a:pt x="880" y="30"/>
                  </a:lnTo>
                  <a:lnTo>
                    <a:pt x="883" y="31"/>
                  </a:lnTo>
                  <a:lnTo>
                    <a:pt x="885" y="31"/>
                  </a:lnTo>
                  <a:lnTo>
                    <a:pt x="886" y="30"/>
                  </a:lnTo>
                  <a:lnTo>
                    <a:pt x="886" y="28"/>
                  </a:lnTo>
                  <a:lnTo>
                    <a:pt x="888" y="26"/>
                  </a:lnTo>
                  <a:lnTo>
                    <a:pt x="886" y="23"/>
                  </a:lnTo>
                  <a:lnTo>
                    <a:pt x="886" y="15"/>
                  </a:lnTo>
                  <a:lnTo>
                    <a:pt x="885" y="14"/>
                  </a:lnTo>
                  <a:lnTo>
                    <a:pt x="885" y="11"/>
                  </a:lnTo>
                  <a:lnTo>
                    <a:pt x="917" y="2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17" name="Freeform 3881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384175" y="2490788"/>
              <a:ext cx="1541463" cy="1473200"/>
            </a:xfrm>
            <a:custGeom>
              <a:avLst/>
              <a:gdLst/>
              <a:ahLst/>
              <a:cxnLst>
                <a:cxn ang="0">
                  <a:pos x="1216" y="81"/>
                </a:cxn>
                <a:cxn ang="0">
                  <a:pos x="1266" y="115"/>
                </a:cxn>
                <a:cxn ang="0">
                  <a:pos x="1229" y="217"/>
                </a:cxn>
                <a:cxn ang="0">
                  <a:pos x="1295" y="272"/>
                </a:cxn>
                <a:cxn ang="0">
                  <a:pos x="1338" y="362"/>
                </a:cxn>
                <a:cxn ang="0">
                  <a:pos x="1366" y="424"/>
                </a:cxn>
                <a:cxn ang="0">
                  <a:pos x="1403" y="455"/>
                </a:cxn>
                <a:cxn ang="0">
                  <a:pos x="1398" y="562"/>
                </a:cxn>
                <a:cxn ang="0">
                  <a:pos x="1346" y="636"/>
                </a:cxn>
                <a:cxn ang="0">
                  <a:pos x="1276" y="676"/>
                </a:cxn>
                <a:cxn ang="0">
                  <a:pos x="1219" y="639"/>
                </a:cxn>
                <a:cxn ang="0">
                  <a:pos x="1158" y="714"/>
                </a:cxn>
                <a:cxn ang="0">
                  <a:pos x="1066" y="768"/>
                </a:cxn>
                <a:cxn ang="0">
                  <a:pos x="1118" y="788"/>
                </a:cxn>
                <a:cxn ang="0">
                  <a:pos x="1111" y="886"/>
                </a:cxn>
                <a:cxn ang="0">
                  <a:pos x="1038" y="935"/>
                </a:cxn>
                <a:cxn ang="0">
                  <a:pos x="986" y="1026"/>
                </a:cxn>
                <a:cxn ang="0">
                  <a:pos x="903" y="1066"/>
                </a:cxn>
                <a:cxn ang="0">
                  <a:pos x="880" y="1145"/>
                </a:cxn>
                <a:cxn ang="0">
                  <a:pos x="819" y="1080"/>
                </a:cxn>
                <a:cxn ang="0">
                  <a:pos x="770" y="998"/>
                </a:cxn>
                <a:cxn ang="0">
                  <a:pos x="733" y="1048"/>
                </a:cxn>
                <a:cxn ang="0">
                  <a:pos x="683" y="1093"/>
                </a:cxn>
                <a:cxn ang="0">
                  <a:pos x="608" y="1127"/>
                </a:cxn>
                <a:cxn ang="0">
                  <a:pos x="522" y="1177"/>
                </a:cxn>
                <a:cxn ang="0">
                  <a:pos x="483" y="1189"/>
                </a:cxn>
                <a:cxn ang="0">
                  <a:pos x="397" y="1214"/>
                </a:cxn>
                <a:cxn ang="0">
                  <a:pos x="360" y="1272"/>
                </a:cxn>
                <a:cxn ang="0">
                  <a:pos x="325" y="1338"/>
                </a:cxn>
                <a:cxn ang="0">
                  <a:pos x="281" y="1343"/>
                </a:cxn>
                <a:cxn ang="0">
                  <a:pos x="223" y="1337"/>
                </a:cxn>
                <a:cxn ang="0">
                  <a:pos x="189" y="1313"/>
                </a:cxn>
                <a:cxn ang="0">
                  <a:pos x="168" y="1315"/>
                </a:cxn>
                <a:cxn ang="0">
                  <a:pos x="171" y="1248"/>
                </a:cxn>
                <a:cxn ang="0">
                  <a:pos x="112" y="1217"/>
                </a:cxn>
                <a:cxn ang="0">
                  <a:pos x="108" y="1158"/>
                </a:cxn>
                <a:cxn ang="0">
                  <a:pos x="53" y="1097"/>
                </a:cxn>
                <a:cxn ang="0">
                  <a:pos x="51" y="1037"/>
                </a:cxn>
                <a:cxn ang="0">
                  <a:pos x="78" y="979"/>
                </a:cxn>
                <a:cxn ang="0">
                  <a:pos x="8" y="936"/>
                </a:cxn>
                <a:cxn ang="0">
                  <a:pos x="35" y="895"/>
                </a:cxn>
                <a:cxn ang="0">
                  <a:pos x="116" y="806"/>
                </a:cxn>
                <a:cxn ang="0">
                  <a:pos x="134" y="711"/>
                </a:cxn>
                <a:cxn ang="0">
                  <a:pos x="146" y="611"/>
                </a:cxn>
                <a:cxn ang="0">
                  <a:pos x="113" y="522"/>
                </a:cxn>
                <a:cxn ang="0">
                  <a:pos x="60" y="453"/>
                </a:cxn>
                <a:cxn ang="0">
                  <a:pos x="109" y="399"/>
                </a:cxn>
                <a:cxn ang="0">
                  <a:pos x="143" y="370"/>
                </a:cxn>
                <a:cxn ang="0">
                  <a:pos x="211" y="408"/>
                </a:cxn>
                <a:cxn ang="0">
                  <a:pos x="266" y="399"/>
                </a:cxn>
                <a:cxn ang="0">
                  <a:pos x="384" y="340"/>
                </a:cxn>
                <a:cxn ang="0">
                  <a:pos x="369" y="262"/>
                </a:cxn>
                <a:cxn ang="0">
                  <a:pos x="480" y="176"/>
                </a:cxn>
                <a:cxn ang="0">
                  <a:pos x="628" y="124"/>
                </a:cxn>
                <a:cxn ang="0">
                  <a:pos x="708" y="61"/>
                </a:cxn>
                <a:cxn ang="0">
                  <a:pos x="822" y="87"/>
                </a:cxn>
                <a:cxn ang="0">
                  <a:pos x="835" y="151"/>
                </a:cxn>
                <a:cxn ang="0">
                  <a:pos x="859" y="250"/>
                </a:cxn>
                <a:cxn ang="0">
                  <a:pos x="844" y="300"/>
                </a:cxn>
                <a:cxn ang="0">
                  <a:pos x="997" y="256"/>
                </a:cxn>
                <a:cxn ang="0">
                  <a:pos x="1026" y="108"/>
                </a:cxn>
                <a:cxn ang="0">
                  <a:pos x="1044" y="15"/>
                </a:cxn>
              </a:cxnLst>
              <a:rect l="0" t="0" r="r" b="b"/>
              <a:pathLst>
                <a:path w="1409" h="1349">
                  <a:moveTo>
                    <a:pt x="1108" y="0"/>
                  </a:moveTo>
                  <a:lnTo>
                    <a:pt x="1127" y="18"/>
                  </a:lnTo>
                  <a:lnTo>
                    <a:pt x="1127" y="52"/>
                  </a:lnTo>
                  <a:lnTo>
                    <a:pt x="1128" y="56"/>
                  </a:lnTo>
                  <a:lnTo>
                    <a:pt x="1131" y="59"/>
                  </a:lnTo>
                  <a:lnTo>
                    <a:pt x="1131" y="62"/>
                  </a:lnTo>
                  <a:lnTo>
                    <a:pt x="1127" y="75"/>
                  </a:lnTo>
                  <a:lnTo>
                    <a:pt x="1127" y="80"/>
                  </a:lnTo>
                  <a:lnTo>
                    <a:pt x="1128" y="81"/>
                  </a:lnTo>
                  <a:lnTo>
                    <a:pt x="1130" y="84"/>
                  </a:lnTo>
                  <a:lnTo>
                    <a:pt x="1136" y="87"/>
                  </a:lnTo>
                  <a:lnTo>
                    <a:pt x="1145" y="87"/>
                  </a:lnTo>
                  <a:lnTo>
                    <a:pt x="1153" y="86"/>
                  </a:lnTo>
                  <a:lnTo>
                    <a:pt x="1156" y="84"/>
                  </a:lnTo>
                  <a:lnTo>
                    <a:pt x="1162" y="84"/>
                  </a:lnTo>
                  <a:lnTo>
                    <a:pt x="1164" y="86"/>
                  </a:lnTo>
                  <a:lnTo>
                    <a:pt x="1173" y="89"/>
                  </a:lnTo>
                  <a:lnTo>
                    <a:pt x="1183" y="90"/>
                  </a:lnTo>
                  <a:lnTo>
                    <a:pt x="1190" y="89"/>
                  </a:lnTo>
                  <a:lnTo>
                    <a:pt x="1199" y="86"/>
                  </a:lnTo>
                  <a:lnTo>
                    <a:pt x="1205" y="83"/>
                  </a:lnTo>
                  <a:lnTo>
                    <a:pt x="1211" y="81"/>
                  </a:lnTo>
                  <a:lnTo>
                    <a:pt x="1216" y="81"/>
                  </a:lnTo>
                  <a:lnTo>
                    <a:pt x="1217" y="78"/>
                  </a:lnTo>
                  <a:lnTo>
                    <a:pt x="1221" y="72"/>
                  </a:lnTo>
                  <a:lnTo>
                    <a:pt x="1227" y="64"/>
                  </a:lnTo>
                  <a:lnTo>
                    <a:pt x="1235" y="55"/>
                  </a:lnTo>
                  <a:lnTo>
                    <a:pt x="1242" y="44"/>
                  </a:lnTo>
                  <a:lnTo>
                    <a:pt x="1248" y="36"/>
                  </a:lnTo>
                  <a:lnTo>
                    <a:pt x="1253" y="30"/>
                  </a:lnTo>
                  <a:lnTo>
                    <a:pt x="1256" y="27"/>
                  </a:lnTo>
                  <a:lnTo>
                    <a:pt x="1260" y="24"/>
                  </a:lnTo>
                  <a:lnTo>
                    <a:pt x="1263" y="22"/>
                  </a:lnTo>
                  <a:lnTo>
                    <a:pt x="1266" y="22"/>
                  </a:lnTo>
                  <a:lnTo>
                    <a:pt x="1270" y="24"/>
                  </a:lnTo>
                  <a:lnTo>
                    <a:pt x="1273" y="24"/>
                  </a:lnTo>
                  <a:lnTo>
                    <a:pt x="1279" y="27"/>
                  </a:lnTo>
                  <a:lnTo>
                    <a:pt x="1282" y="30"/>
                  </a:lnTo>
                  <a:lnTo>
                    <a:pt x="1285" y="31"/>
                  </a:lnTo>
                  <a:lnTo>
                    <a:pt x="1290" y="36"/>
                  </a:lnTo>
                  <a:lnTo>
                    <a:pt x="1275" y="56"/>
                  </a:lnTo>
                  <a:lnTo>
                    <a:pt x="1287" y="75"/>
                  </a:lnTo>
                  <a:lnTo>
                    <a:pt x="1285" y="78"/>
                  </a:lnTo>
                  <a:lnTo>
                    <a:pt x="1282" y="87"/>
                  </a:lnTo>
                  <a:lnTo>
                    <a:pt x="1270" y="108"/>
                  </a:lnTo>
                  <a:lnTo>
                    <a:pt x="1266" y="115"/>
                  </a:lnTo>
                  <a:lnTo>
                    <a:pt x="1258" y="120"/>
                  </a:lnTo>
                  <a:lnTo>
                    <a:pt x="1250" y="124"/>
                  </a:lnTo>
                  <a:lnTo>
                    <a:pt x="1241" y="127"/>
                  </a:lnTo>
                  <a:lnTo>
                    <a:pt x="1236" y="130"/>
                  </a:lnTo>
                  <a:lnTo>
                    <a:pt x="1233" y="135"/>
                  </a:lnTo>
                  <a:lnTo>
                    <a:pt x="1227" y="155"/>
                  </a:lnTo>
                  <a:lnTo>
                    <a:pt x="1226" y="164"/>
                  </a:lnTo>
                  <a:lnTo>
                    <a:pt x="1224" y="167"/>
                  </a:lnTo>
                  <a:lnTo>
                    <a:pt x="1266" y="188"/>
                  </a:lnTo>
                  <a:lnTo>
                    <a:pt x="1253" y="200"/>
                  </a:lnTo>
                  <a:lnTo>
                    <a:pt x="1254" y="217"/>
                  </a:lnTo>
                  <a:lnTo>
                    <a:pt x="1250" y="217"/>
                  </a:lnTo>
                  <a:lnTo>
                    <a:pt x="1248" y="216"/>
                  </a:lnTo>
                  <a:lnTo>
                    <a:pt x="1241" y="213"/>
                  </a:lnTo>
                  <a:lnTo>
                    <a:pt x="1239" y="213"/>
                  </a:lnTo>
                  <a:lnTo>
                    <a:pt x="1239" y="211"/>
                  </a:lnTo>
                  <a:lnTo>
                    <a:pt x="1238" y="211"/>
                  </a:lnTo>
                  <a:lnTo>
                    <a:pt x="1233" y="210"/>
                  </a:lnTo>
                  <a:lnTo>
                    <a:pt x="1232" y="210"/>
                  </a:lnTo>
                  <a:lnTo>
                    <a:pt x="1232" y="211"/>
                  </a:lnTo>
                  <a:lnTo>
                    <a:pt x="1230" y="211"/>
                  </a:lnTo>
                  <a:lnTo>
                    <a:pt x="1229" y="214"/>
                  </a:lnTo>
                  <a:lnTo>
                    <a:pt x="1229" y="217"/>
                  </a:lnTo>
                  <a:lnTo>
                    <a:pt x="1230" y="217"/>
                  </a:lnTo>
                  <a:lnTo>
                    <a:pt x="1230" y="219"/>
                  </a:lnTo>
                  <a:lnTo>
                    <a:pt x="1232" y="219"/>
                  </a:lnTo>
                  <a:lnTo>
                    <a:pt x="1238" y="220"/>
                  </a:lnTo>
                  <a:lnTo>
                    <a:pt x="1241" y="223"/>
                  </a:lnTo>
                  <a:lnTo>
                    <a:pt x="1241" y="247"/>
                  </a:lnTo>
                  <a:lnTo>
                    <a:pt x="1244" y="246"/>
                  </a:lnTo>
                  <a:lnTo>
                    <a:pt x="1248" y="246"/>
                  </a:lnTo>
                  <a:lnTo>
                    <a:pt x="1251" y="244"/>
                  </a:lnTo>
                  <a:lnTo>
                    <a:pt x="1256" y="243"/>
                  </a:lnTo>
                  <a:lnTo>
                    <a:pt x="1258" y="241"/>
                  </a:lnTo>
                  <a:lnTo>
                    <a:pt x="1260" y="240"/>
                  </a:lnTo>
                  <a:lnTo>
                    <a:pt x="1261" y="240"/>
                  </a:lnTo>
                  <a:lnTo>
                    <a:pt x="1288" y="247"/>
                  </a:lnTo>
                  <a:lnTo>
                    <a:pt x="1290" y="248"/>
                  </a:lnTo>
                  <a:lnTo>
                    <a:pt x="1291" y="251"/>
                  </a:lnTo>
                  <a:lnTo>
                    <a:pt x="1294" y="253"/>
                  </a:lnTo>
                  <a:lnTo>
                    <a:pt x="1295" y="256"/>
                  </a:lnTo>
                  <a:lnTo>
                    <a:pt x="1295" y="259"/>
                  </a:lnTo>
                  <a:lnTo>
                    <a:pt x="1288" y="266"/>
                  </a:lnTo>
                  <a:lnTo>
                    <a:pt x="1287" y="269"/>
                  </a:lnTo>
                  <a:lnTo>
                    <a:pt x="1284" y="271"/>
                  </a:lnTo>
                  <a:lnTo>
                    <a:pt x="1295" y="272"/>
                  </a:lnTo>
                  <a:lnTo>
                    <a:pt x="1307" y="287"/>
                  </a:lnTo>
                  <a:lnTo>
                    <a:pt x="1307" y="290"/>
                  </a:lnTo>
                  <a:lnTo>
                    <a:pt x="1306" y="293"/>
                  </a:lnTo>
                  <a:lnTo>
                    <a:pt x="1306" y="297"/>
                  </a:lnTo>
                  <a:lnTo>
                    <a:pt x="1304" y="305"/>
                  </a:lnTo>
                  <a:lnTo>
                    <a:pt x="1304" y="315"/>
                  </a:lnTo>
                  <a:lnTo>
                    <a:pt x="1307" y="324"/>
                  </a:lnTo>
                  <a:lnTo>
                    <a:pt x="1309" y="330"/>
                  </a:lnTo>
                  <a:lnTo>
                    <a:pt x="1310" y="333"/>
                  </a:lnTo>
                  <a:lnTo>
                    <a:pt x="1301" y="342"/>
                  </a:lnTo>
                  <a:lnTo>
                    <a:pt x="1301" y="343"/>
                  </a:lnTo>
                  <a:lnTo>
                    <a:pt x="1303" y="345"/>
                  </a:lnTo>
                  <a:lnTo>
                    <a:pt x="1303" y="348"/>
                  </a:lnTo>
                  <a:lnTo>
                    <a:pt x="1304" y="349"/>
                  </a:lnTo>
                  <a:lnTo>
                    <a:pt x="1306" y="352"/>
                  </a:lnTo>
                  <a:lnTo>
                    <a:pt x="1307" y="353"/>
                  </a:lnTo>
                  <a:lnTo>
                    <a:pt x="1310" y="353"/>
                  </a:lnTo>
                  <a:lnTo>
                    <a:pt x="1312" y="352"/>
                  </a:lnTo>
                  <a:lnTo>
                    <a:pt x="1318" y="349"/>
                  </a:lnTo>
                  <a:lnTo>
                    <a:pt x="1319" y="348"/>
                  </a:lnTo>
                  <a:lnTo>
                    <a:pt x="1338" y="346"/>
                  </a:lnTo>
                  <a:lnTo>
                    <a:pt x="1343" y="358"/>
                  </a:lnTo>
                  <a:lnTo>
                    <a:pt x="1338" y="362"/>
                  </a:lnTo>
                  <a:lnTo>
                    <a:pt x="1338" y="373"/>
                  </a:lnTo>
                  <a:lnTo>
                    <a:pt x="1340" y="376"/>
                  </a:lnTo>
                  <a:lnTo>
                    <a:pt x="1343" y="379"/>
                  </a:lnTo>
                  <a:lnTo>
                    <a:pt x="1347" y="380"/>
                  </a:lnTo>
                  <a:lnTo>
                    <a:pt x="1350" y="382"/>
                  </a:lnTo>
                  <a:lnTo>
                    <a:pt x="1355" y="382"/>
                  </a:lnTo>
                  <a:lnTo>
                    <a:pt x="1358" y="383"/>
                  </a:lnTo>
                  <a:lnTo>
                    <a:pt x="1361" y="383"/>
                  </a:lnTo>
                  <a:lnTo>
                    <a:pt x="1361" y="385"/>
                  </a:lnTo>
                  <a:lnTo>
                    <a:pt x="1362" y="386"/>
                  </a:lnTo>
                  <a:lnTo>
                    <a:pt x="1362" y="393"/>
                  </a:lnTo>
                  <a:lnTo>
                    <a:pt x="1364" y="398"/>
                  </a:lnTo>
                  <a:lnTo>
                    <a:pt x="1364" y="405"/>
                  </a:lnTo>
                  <a:lnTo>
                    <a:pt x="1361" y="414"/>
                  </a:lnTo>
                  <a:lnTo>
                    <a:pt x="1361" y="417"/>
                  </a:lnTo>
                  <a:lnTo>
                    <a:pt x="1359" y="420"/>
                  </a:lnTo>
                  <a:lnTo>
                    <a:pt x="1358" y="421"/>
                  </a:lnTo>
                  <a:lnTo>
                    <a:pt x="1358" y="423"/>
                  </a:lnTo>
                  <a:lnTo>
                    <a:pt x="1359" y="421"/>
                  </a:lnTo>
                  <a:lnTo>
                    <a:pt x="1362" y="421"/>
                  </a:lnTo>
                  <a:lnTo>
                    <a:pt x="1365" y="420"/>
                  </a:lnTo>
                  <a:lnTo>
                    <a:pt x="1365" y="426"/>
                  </a:lnTo>
                  <a:lnTo>
                    <a:pt x="1366" y="424"/>
                  </a:lnTo>
                  <a:lnTo>
                    <a:pt x="1369" y="423"/>
                  </a:lnTo>
                  <a:lnTo>
                    <a:pt x="1371" y="421"/>
                  </a:lnTo>
                  <a:lnTo>
                    <a:pt x="1371" y="417"/>
                  </a:lnTo>
                  <a:lnTo>
                    <a:pt x="1378" y="417"/>
                  </a:lnTo>
                  <a:lnTo>
                    <a:pt x="1380" y="419"/>
                  </a:lnTo>
                  <a:lnTo>
                    <a:pt x="1389" y="423"/>
                  </a:lnTo>
                  <a:lnTo>
                    <a:pt x="1392" y="423"/>
                  </a:lnTo>
                  <a:lnTo>
                    <a:pt x="1393" y="421"/>
                  </a:lnTo>
                  <a:lnTo>
                    <a:pt x="1395" y="421"/>
                  </a:lnTo>
                  <a:lnTo>
                    <a:pt x="1396" y="420"/>
                  </a:lnTo>
                  <a:lnTo>
                    <a:pt x="1402" y="417"/>
                  </a:lnTo>
                  <a:lnTo>
                    <a:pt x="1405" y="417"/>
                  </a:lnTo>
                  <a:lnTo>
                    <a:pt x="1406" y="416"/>
                  </a:lnTo>
                  <a:lnTo>
                    <a:pt x="1409" y="416"/>
                  </a:lnTo>
                  <a:lnTo>
                    <a:pt x="1409" y="423"/>
                  </a:lnTo>
                  <a:lnTo>
                    <a:pt x="1408" y="423"/>
                  </a:lnTo>
                  <a:lnTo>
                    <a:pt x="1403" y="427"/>
                  </a:lnTo>
                  <a:lnTo>
                    <a:pt x="1400" y="432"/>
                  </a:lnTo>
                  <a:lnTo>
                    <a:pt x="1399" y="436"/>
                  </a:lnTo>
                  <a:lnTo>
                    <a:pt x="1399" y="445"/>
                  </a:lnTo>
                  <a:lnTo>
                    <a:pt x="1400" y="448"/>
                  </a:lnTo>
                  <a:lnTo>
                    <a:pt x="1402" y="453"/>
                  </a:lnTo>
                  <a:lnTo>
                    <a:pt x="1403" y="455"/>
                  </a:lnTo>
                  <a:lnTo>
                    <a:pt x="1405" y="457"/>
                  </a:lnTo>
                  <a:lnTo>
                    <a:pt x="1405" y="458"/>
                  </a:lnTo>
                  <a:lnTo>
                    <a:pt x="1396" y="467"/>
                  </a:lnTo>
                  <a:lnTo>
                    <a:pt x="1389" y="476"/>
                  </a:lnTo>
                  <a:lnTo>
                    <a:pt x="1380" y="484"/>
                  </a:lnTo>
                  <a:lnTo>
                    <a:pt x="1377" y="487"/>
                  </a:lnTo>
                  <a:lnTo>
                    <a:pt x="1377" y="492"/>
                  </a:lnTo>
                  <a:lnTo>
                    <a:pt x="1380" y="495"/>
                  </a:lnTo>
                  <a:lnTo>
                    <a:pt x="1383" y="497"/>
                  </a:lnTo>
                  <a:lnTo>
                    <a:pt x="1384" y="498"/>
                  </a:lnTo>
                  <a:lnTo>
                    <a:pt x="1384" y="516"/>
                  </a:lnTo>
                  <a:lnTo>
                    <a:pt x="1375" y="547"/>
                  </a:lnTo>
                  <a:lnTo>
                    <a:pt x="1375" y="549"/>
                  </a:lnTo>
                  <a:lnTo>
                    <a:pt x="1377" y="550"/>
                  </a:lnTo>
                  <a:lnTo>
                    <a:pt x="1375" y="550"/>
                  </a:lnTo>
                  <a:lnTo>
                    <a:pt x="1375" y="553"/>
                  </a:lnTo>
                  <a:lnTo>
                    <a:pt x="1377" y="553"/>
                  </a:lnTo>
                  <a:lnTo>
                    <a:pt x="1380" y="555"/>
                  </a:lnTo>
                  <a:lnTo>
                    <a:pt x="1389" y="555"/>
                  </a:lnTo>
                  <a:lnTo>
                    <a:pt x="1396" y="556"/>
                  </a:lnTo>
                  <a:lnTo>
                    <a:pt x="1400" y="556"/>
                  </a:lnTo>
                  <a:lnTo>
                    <a:pt x="1400" y="559"/>
                  </a:lnTo>
                  <a:lnTo>
                    <a:pt x="1398" y="562"/>
                  </a:lnTo>
                  <a:lnTo>
                    <a:pt x="1389" y="565"/>
                  </a:lnTo>
                  <a:lnTo>
                    <a:pt x="1378" y="568"/>
                  </a:lnTo>
                  <a:lnTo>
                    <a:pt x="1369" y="571"/>
                  </a:lnTo>
                  <a:lnTo>
                    <a:pt x="1362" y="574"/>
                  </a:lnTo>
                  <a:lnTo>
                    <a:pt x="1359" y="575"/>
                  </a:lnTo>
                  <a:lnTo>
                    <a:pt x="1372" y="589"/>
                  </a:lnTo>
                  <a:lnTo>
                    <a:pt x="1371" y="592"/>
                  </a:lnTo>
                  <a:lnTo>
                    <a:pt x="1366" y="596"/>
                  </a:lnTo>
                  <a:lnTo>
                    <a:pt x="1365" y="599"/>
                  </a:lnTo>
                  <a:lnTo>
                    <a:pt x="1362" y="602"/>
                  </a:lnTo>
                  <a:lnTo>
                    <a:pt x="1362" y="603"/>
                  </a:lnTo>
                  <a:lnTo>
                    <a:pt x="1361" y="605"/>
                  </a:lnTo>
                  <a:lnTo>
                    <a:pt x="1359" y="608"/>
                  </a:lnTo>
                  <a:lnTo>
                    <a:pt x="1359" y="609"/>
                  </a:lnTo>
                  <a:lnTo>
                    <a:pt x="1356" y="612"/>
                  </a:lnTo>
                  <a:lnTo>
                    <a:pt x="1355" y="612"/>
                  </a:lnTo>
                  <a:lnTo>
                    <a:pt x="1353" y="614"/>
                  </a:lnTo>
                  <a:lnTo>
                    <a:pt x="1353" y="617"/>
                  </a:lnTo>
                  <a:lnTo>
                    <a:pt x="1352" y="618"/>
                  </a:lnTo>
                  <a:lnTo>
                    <a:pt x="1352" y="626"/>
                  </a:lnTo>
                  <a:lnTo>
                    <a:pt x="1350" y="629"/>
                  </a:lnTo>
                  <a:lnTo>
                    <a:pt x="1350" y="631"/>
                  </a:lnTo>
                  <a:lnTo>
                    <a:pt x="1346" y="636"/>
                  </a:lnTo>
                  <a:lnTo>
                    <a:pt x="1337" y="636"/>
                  </a:lnTo>
                  <a:lnTo>
                    <a:pt x="1337" y="637"/>
                  </a:lnTo>
                  <a:lnTo>
                    <a:pt x="1334" y="640"/>
                  </a:lnTo>
                  <a:lnTo>
                    <a:pt x="1332" y="643"/>
                  </a:lnTo>
                  <a:lnTo>
                    <a:pt x="1331" y="645"/>
                  </a:lnTo>
                  <a:lnTo>
                    <a:pt x="1327" y="646"/>
                  </a:lnTo>
                  <a:lnTo>
                    <a:pt x="1324" y="646"/>
                  </a:lnTo>
                  <a:lnTo>
                    <a:pt x="1315" y="655"/>
                  </a:lnTo>
                  <a:lnTo>
                    <a:pt x="1313" y="655"/>
                  </a:lnTo>
                  <a:lnTo>
                    <a:pt x="1312" y="668"/>
                  </a:lnTo>
                  <a:lnTo>
                    <a:pt x="1309" y="668"/>
                  </a:lnTo>
                  <a:lnTo>
                    <a:pt x="1306" y="667"/>
                  </a:lnTo>
                  <a:lnTo>
                    <a:pt x="1303" y="664"/>
                  </a:lnTo>
                  <a:lnTo>
                    <a:pt x="1301" y="664"/>
                  </a:lnTo>
                  <a:lnTo>
                    <a:pt x="1300" y="665"/>
                  </a:lnTo>
                  <a:lnTo>
                    <a:pt x="1298" y="668"/>
                  </a:lnTo>
                  <a:lnTo>
                    <a:pt x="1297" y="670"/>
                  </a:lnTo>
                  <a:lnTo>
                    <a:pt x="1295" y="673"/>
                  </a:lnTo>
                  <a:lnTo>
                    <a:pt x="1291" y="677"/>
                  </a:lnTo>
                  <a:lnTo>
                    <a:pt x="1288" y="674"/>
                  </a:lnTo>
                  <a:lnTo>
                    <a:pt x="1285" y="673"/>
                  </a:lnTo>
                  <a:lnTo>
                    <a:pt x="1282" y="673"/>
                  </a:lnTo>
                  <a:lnTo>
                    <a:pt x="1276" y="676"/>
                  </a:lnTo>
                  <a:lnTo>
                    <a:pt x="1275" y="677"/>
                  </a:lnTo>
                  <a:lnTo>
                    <a:pt x="1272" y="677"/>
                  </a:lnTo>
                  <a:lnTo>
                    <a:pt x="1270" y="679"/>
                  </a:lnTo>
                  <a:lnTo>
                    <a:pt x="1267" y="677"/>
                  </a:lnTo>
                  <a:lnTo>
                    <a:pt x="1261" y="671"/>
                  </a:lnTo>
                  <a:lnTo>
                    <a:pt x="1261" y="664"/>
                  </a:lnTo>
                  <a:lnTo>
                    <a:pt x="1258" y="655"/>
                  </a:lnTo>
                  <a:lnTo>
                    <a:pt x="1258" y="646"/>
                  </a:lnTo>
                  <a:lnTo>
                    <a:pt x="1260" y="645"/>
                  </a:lnTo>
                  <a:lnTo>
                    <a:pt x="1260" y="643"/>
                  </a:lnTo>
                  <a:lnTo>
                    <a:pt x="1258" y="643"/>
                  </a:lnTo>
                  <a:lnTo>
                    <a:pt x="1258" y="642"/>
                  </a:lnTo>
                  <a:lnTo>
                    <a:pt x="1257" y="642"/>
                  </a:lnTo>
                  <a:lnTo>
                    <a:pt x="1254" y="643"/>
                  </a:lnTo>
                  <a:lnTo>
                    <a:pt x="1250" y="643"/>
                  </a:lnTo>
                  <a:lnTo>
                    <a:pt x="1247" y="642"/>
                  </a:lnTo>
                  <a:lnTo>
                    <a:pt x="1238" y="633"/>
                  </a:lnTo>
                  <a:lnTo>
                    <a:pt x="1238" y="631"/>
                  </a:lnTo>
                  <a:lnTo>
                    <a:pt x="1236" y="631"/>
                  </a:lnTo>
                  <a:lnTo>
                    <a:pt x="1235" y="633"/>
                  </a:lnTo>
                  <a:lnTo>
                    <a:pt x="1226" y="637"/>
                  </a:lnTo>
                  <a:lnTo>
                    <a:pt x="1221" y="637"/>
                  </a:lnTo>
                  <a:lnTo>
                    <a:pt x="1219" y="639"/>
                  </a:lnTo>
                  <a:lnTo>
                    <a:pt x="1214" y="640"/>
                  </a:lnTo>
                  <a:lnTo>
                    <a:pt x="1211" y="640"/>
                  </a:lnTo>
                  <a:lnTo>
                    <a:pt x="1210" y="642"/>
                  </a:lnTo>
                  <a:lnTo>
                    <a:pt x="1208" y="642"/>
                  </a:lnTo>
                  <a:lnTo>
                    <a:pt x="1187" y="660"/>
                  </a:lnTo>
                  <a:lnTo>
                    <a:pt x="1186" y="663"/>
                  </a:lnTo>
                  <a:lnTo>
                    <a:pt x="1186" y="664"/>
                  </a:lnTo>
                  <a:lnTo>
                    <a:pt x="1187" y="667"/>
                  </a:lnTo>
                  <a:lnTo>
                    <a:pt x="1193" y="673"/>
                  </a:lnTo>
                  <a:lnTo>
                    <a:pt x="1193" y="676"/>
                  </a:lnTo>
                  <a:lnTo>
                    <a:pt x="1195" y="679"/>
                  </a:lnTo>
                  <a:lnTo>
                    <a:pt x="1198" y="692"/>
                  </a:lnTo>
                  <a:lnTo>
                    <a:pt x="1207" y="694"/>
                  </a:lnTo>
                  <a:lnTo>
                    <a:pt x="1205" y="713"/>
                  </a:lnTo>
                  <a:lnTo>
                    <a:pt x="1185" y="713"/>
                  </a:lnTo>
                  <a:lnTo>
                    <a:pt x="1183" y="714"/>
                  </a:lnTo>
                  <a:lnTo>
                    <a:pt x="1180" y="716"/>
                  </a:lnTo>
                  <a:lnTo>
                    <a:pt x="1179" y="717"/>
                  </a:lnTo>
                  <a:lnTo>
                    <a:pt x="1173" y="720"/>
                  </a:lnTo>
                  <a:lnTo>
                    <a:pt x="1171" y="720"/>
                  </a:lnTo>
                  <a:lnTo>
                    <a:pt x="1168" y="719"/>
                  </a:lnTo>
                  <a:lnTo>
                    <a:pt x="1164" y="717"/>
                  </a:lnTo>
                  <a:lnTo>
                    <a:pt x="1158" y="714"/>
                  </a:lnTo>
                  <a:lnTo>
                    <a:pt x="1155" y="714"/>
                  </a:lnTo>
                  <a:lnTo>
                    <a:pt x="1149" y="716"/>
                  </a:lnTo>
                  <a:lnTo>
                    <a:pt x="1140" y="719"/>
                  </a:lnTo>
                  <a:lnTo>
                    <a:pt x="1131" y="720"/>
                  </a:lnTo>
                  <a:lnTo>
                    <a:pt x="1121" y="722"/>
                  </a:lnTo>
                  <a:lnTo>
                    <a:pt x="1105" y="722"/>
                  </a:lnTo>
                  <a:lnTo>
                    <a:pt x="1102" y="723"/>
                  </a:lnTo>
                  <a:lnTo>
                    <a:pt x="1100" y="726"/>
                  </a:lnTo>
                  <a:lnTo>
                    <a:pt x="1100" y="732"/>
                  </a:lnTo>
                  <a:lnTo>
                    <a:pt x="1097" y="734"/>
                  </a:lnTo>
                  <a:lnTo>
                    <a:pt x="1094" y="736"/>
                  </a:lnTo>
                  <a:lnTo>
                    <a:pt x="1094" y="738"/>
                  </a:lnTo>
                  <a:lnTo>
                    <a:pt x="1093" y="739"/>
                  </a:lnTo>
                  <a:lnTo>
                    <a:pt x="1093" y="742"/>
                  </a:lnTo>
                  <a:lnTo>
                    <a:pt x="1091" y="744"/>
                  </a:lnTo>
                  <a:lnTo>
                    <a:pt x="1084" y="744"/>
                  </a:lnTo>
                  <a:lnTo>
                    <a:pt x="1082" y="745"/>
                  </a:lnTo>
                  <a:lnTo>
                    <a:pt x="1081" y="745"/>
                  </a:lnTo>
                  <a:lnTo>
                    <a:pt x="1078" y="748"/>
                  </a:lnTo>
                  <a:lnTo>
                    <a:pt x="1077" y="751"/>
                  </a:lnTo>
                  <a:lnTo>
                    <a:pt x="1075" y="757"/>
                  </a:lnTo>
                  <a:lnTo>
                    <a:pt x="1068" y="765"/>
                  </a:lnTo>
                  <a:lnTo>
                    <a:pt x="1066" y="768"/>
                  </a:lnTo>
                  <a:lnTo>
                    <a:pt x="1063" y="770"/>
                  </a:lnTo>
                  <a:lnTo>
                    <a:pt x="1060" y="775"/>
                  </a:lnTo>
                  <a:lnTo>
                    <a:pt x="1059" y="778"/>
                  </a:lnTo>
                  <a:lnTo>
                    <a:pt x="1054" y="782"/>
                  </a:lnTo>
                  <a:lnTo>
                    <a:pt x="1054" y="785"/>
                  </a:lnTo>
                  <a:lnTo>
                    <a:pt x="1063" y="794"/>
                  </a:lnTo>
                  <a:lnTo>
                    <a:pt x="1063" y="799"/>
                  </a:lnTo>
                  <a:lnTo>
                    <a:pt x="1065" y="800"/>
                  </a:lnTo>
                  <a:lnTo>
                    <a:pt x="1065" y="803"/>
                  </a:lnTo>
                  <a:lnTo>
                    <a:pt x="1066" y="803"/>
                  </a:lnTo>
                  <a:lnTo>
                    <a:pt x="1069" y="804"/>
                  </a:lnTo>
                  <a:lnTo>
                    <a:pt x="1075" y="804"/>
                  </a:lnTo>
                  <a:lnTo>
                    <a:pt x="1077" y="802"/>
                  </a:lnTo>
                  <a:lnTo>
                    <a:pt x="1078" y="800"/>
                  </a:lnTo>
                  <a:lnTo>
                    <a:pt x="1081" y="799"/>
                  </a:lnTo>
                  <a:lnTo>
                    <a:pt x="1084" y="796"/>
                  </a:lnTo>
                  <a:lnTo>
                    <a:pt x="1091" y="796"/>
                  </a:lnTo>
                  <a:lnTo>
                    <a:pt x="1094" y="794"/>
                  </a:lnTo>
                  <a:lnTo>
                    <a:pt x="1096" y="793"/>
                  </a:lnTo>
                  <a:lnTo>
                    <a:pt x="1102" y="793"/>
                  </a:lnTo>
                  <a:lnTo>
                    <a:pt x="1103" y="790"/>
                  </a:lnTo>
                  <a:lnTo>
                    <a:pt x="1106" y="788"/>
                  </a:lnTo>
                  <a:lnTo>
                    <a:pt x="1118" y="788"/>
                  </a:lnTo>
                  <a:lnTo>
                    <a:pt x="1119" y="790"/>
                  </a:lnTo>
                  <a:lnTo>
                    <a:pt x="1119" y="794"/>
                  </a:lnTo>
                  <a:lnTo>
                    <a:pt x="1121" y="796"/>
                  </a:lnTo>
                  <a:lnTo>
                    <a:pt x="1124" y="796"/>
                  </a:lnTo>
                  <a:lnTo>
                    <a:pt x="1124" y="797"/>
                  </a:lnTo>
                  <a:lnTo>
                    <a:pt x="1122" y="797"/>
                  </a:lnTo>
                  <a:lnTo>
                    <a:pt x="1122" y="803"/>
                  </a:lnTo>
                  <a:lnTo>
                    <a:pt x="1124" y="806"/>
                  </a:lnTo>
                  <a:lnTo>
                    <a:pt x="1124" y="813"/>
                  </a:lnTo>
                  <a:lnTo>
                    <a:pt x="1125" y="816"/>
                  </a:lnTo>
                  <a:lnTo>
                    <a:pt x="1125" y="822"/>
                  </a:lnTo>
                  <a:lnTo>
                    <a:pt x="1127" y="824"/>
                  </a:lnTo>
                  <a:lnTo>
                    <a:pt x="1134" y="830"/>
                  </a:lnTo>
                  <a:lnTo>
                    <a:pt x="1130" y="836"/>
                  </a:lnTo>
                  <a:lnTo>
                    <a:pt x="1130" y="846"/>
                  </a:lnTo>
                  <a:lnTo>
                    <a:pt x="1128" y="850"/>
                  </a:lnTo>
                  <a:lnTo>
                    <a:pt x="1119" y="859"/>
                  </a:lnTo>
                  <a:lnTo>
                    <a:pt x="1116" y="864"/>
                  </a:lnTo>
                  <a:lnTo>
                    <a:pt x="1113" y="867"/>
                  </a:lnTo>
                  <a:lnTo>
                    <a:pt x="1111" y="871"/>
                  </a:lnTo>
                  <a:lnTo>
                    <a:pt x="1108" y="873"/>
                  </a:lnTo>
                  <a:lnTo>
                    <a:pt x="1106" y="875"/>
                  </a:lnTo>
                  <a:lnTo>
                    <a:pt x="1111" y="886"/>
                  </a:lnTo>
                  <a:lnTo>
                    <a:pt x="1115" y="887"/>
                  </a:lnTo>
                  <a:lnTo>
                    <a:pt x="1115" y="889"/>
                  </a:lnTo>
                  <a:lnTo>
                    <a:pt x="1113" y="889"/>
                  </a:lnTo>
                  <a:lnTo>
                    <a:pt x="1111" y="890"/>
                  </a:lnTo>
                  <a:lnTo>
                    <a:pt x="1105" y="890"/>
                  </a:lnTo>
                  <a:lnTo>
                    <a:pt x="1091" y="898"/>
                  </a:lnTo>
                  <a:lnTo>
                    <a:pt x="1087" y="898"/>
                  </a:lnTo>
                  <a:lnTo>
                    <a:pt x="1078" y="896"/>
                  </a:lnTo>
                  <a:lnTo>
                    <a:pt x="1057" y="893"/>
                  </a:lnTo>
                  <a:lnTo>
                    <a:pt x="1051" y="893"/>
                  </a:lnTo>
                  <a:lnTo>
                    <a:pt x="1051" y="898"/>
                  </a:lnTo>
                  <a:lnTo>
                    <a:pt x="1050" y="898"/>
                  </a:lnTo>
                  <a:lnTo>
                    <a:pt x="1048" y="896"/>
                  </a:lnTo>
                  <a:lnTo>
                    <a:pt x="1041" y="896"/>
                  </a:lnTo>
                  <a:lnTo>
                    <a:pt x="1032" y="907"/>
                  </a:lnTo>
                  <a:lnTo>
                    <a:pt x="1041" y="918"/>
                  </a:lnTo>
                  <a:lnTo>
                    <a:pt x="1040" y="920"/>
                  </a:lnTo>
                  <a:lnTo>
                    <a:pt x="1037" y="926"/>
                  </a:lnTo>
                  <a:lnTo>
                    <a:pt x="1035" y="927"/>
                  </a:lnTo>
                  <a:lnTo>
                    <a:pt x="1034" y="930"/>
                  </a:lnTo>
                  <a:lnTo>
                    <a:pt x="1034" y="935"/>
                  </a:lnTo>
                  <a:lnTo>
                    <a:pt x="1035" y="936"/>
                  </a:lnTo>
                  <a:lnTo>
                    <a:pt x="1038" y="935"/>
                  </a:lnTo>
                  <a:lnTo>
                    <a:pt x="1040" y="933"/>
                  </a:lnTo>
                  <a:lnTo>
                    <a:pt x="1041" y="933"/>
                  </a:lnTo>
                  <a:lnTo>
                    <a:pt x="1041" y="935"/>
                  </a:lnTo>
                  <a:lnTo>
                    <a:pt x="1042" y="936"/>
                  </a:lnTo>
                  <a:lnTo>
                    <a:pt x="1042" y="939"/>
                  </a:lnTo>
                  <a:lnTo>
                    <a:pt x="1044" y="941"/>
                  </a:lnTo>
                  <a:lnTo>
                    <a:pt x="1044" y="945"/>
                  </a:lnTo>
                  <a:lnTo>
                    <a:pt x="1042" y="948"/>
                  </a:lnTo>
                  <a:lnTo>
                    <a:pt x="1037" y="954"/>
                  </a:lnTo>
                  <a:lnTo>
                    <a:pt x="1034" y="955"/>
                  </a:lnTo>
                  <a:lnTo>
                    <a:pt x="1031" y="958"/>
                  </a:lnTo>
                  <a:lnTo>
                    <a:pt x="1031" y="961"/>
                  </a:lnTo>
                  <a:lnTo>
                    <a:pt x="1029" y="964"/>
                  </a:lnTo>
                  <a:lnTo>
                    <a:pt x="1020" y="973"/>
                  </a:lnTo>
                  <a:lnTo>
                    <a:pt x="1020" y="978"/>
                  </a:lnTo>
                  <a:lnTo>
                    <a:pt x="1017" y="978"/>
                  </a:lnTo>
                  <a:lnTo>
                    <a:pt x="1016" y="979"/>
                  </a:lnTo>
                  <a:lnTo>
                    <a:pt x="1014" y="989"/>
                  </a:lnTo>
                  <a:lnTo>
                    <a:pt x="1010" y="994"/>
                  </a:lnTo>
                  <a:lnTo>
                    <a:pt x="1010" y="1009"/>
                  </a:lnTo>
                  <a:lnTo>
                    <a:pt x="1003" y="1009"/>
                  </a:lnTo>
                  <a:lnTo>
                    <a:pt x="986" y="1023"/>
                  </a:lnTo>
                  <a:lnTo>
                    <a:pt x="986" y="1026"/>
                  </a:lnTo>
                  <a:lnTo>
                    <a:pt x="985" y="1029"/>
                  </a:lnTo>
                  <a:lnTo>
                    <a:pt x="985" y="1032"/>
                  </a:lnTo>
                  <a:lnTo>
                    <a:pt x="982" y="1035"/>
                  </a:lnTo>
                  <a:lnTo>
                    <a:pt x="977" y="1035"/>
                  </a:lnTo>
                  <a:lnTo>
                    <a:pt x="977" y="1040"/>
                  </a:lnTo>
                  <a:lnTo>
                    <a:pt x="976" y="1041"/>
                  </a:lnTo>
                  <a:lnTo>
                    <a:pt x="976" y="1043"/>
                  </a:lnTo>
                  <a:lnTo>
                    <a:pt x="973" y="1043"/>
                  </a:lnTo>
                  <a:lnTo>
                    <a:pt x="971" y="1041"/>
                  </a:lnTo>
                  <a:lnTo>
                    <a:pt x="970" y="1041"/>
                  </a:lnTo>
                  <a:lnTo>
                    <a:pt x="964" y="1044"/>
                  </a:lnTo>
                  <a:lnTo>
                    <a:pt x="960" y="1044"/>
                  </a:lnTo>
                  <a:lnTo>
                    <a:pt x="960" y="1041"/>
                  </a:lnTo>
                  <a:lnTo>
                    <a:pt x="957" y="1043"/>
                  </a:lnTo>
                  <a:lnTo>
                    <a:pt x="954" y="1040"/>
                  </a:lnTo>
                  <a:lnTo>
                    <a:pt x="949" y="1031"/>
                  </a:lnTo>
                  <a:lnTo>
                    <a:pt x="948" y="1029"/>
                  </a:lnTo>
                  <a:lnTo>
                    <a:pt x="943" y="1029"/>
                  </a:lnTo>
                  <a:lnTo>
                    <a:pt x="940" y="1031"/>
                  </a:lnTo>
                  <a:lnTo>
                    <a:pt x="937" y="1031"/>
                  </a:lnTo>
                  <a:lnTo>
                    <a:pt x="912" y="1056"/>
                  </a:lnTo>
                  <a:lnTo>
                    <a:pt x="912" y="1057"/>
                  </a:lnTo>
                  <a:lnTo>
                    <a:pt x="903" y="1066"/>
                  </a:lnTo>
                  <a:lnTo>
                    <a:pt x="902" y="1069"/>
                  </a:lnTo>
                  <a:lnTo>
                    <a:pt x="896" y="1075"/>
                  </a:lnTo>
                  <a:lnTo>
                    <a:pt x="893" y="1077"/>
                  </a:lnTo>
                  <a:lnTo>
                    <a:pt x="886" y="1084"/>
                  </a:lnTo>
                  <a:lnTo>
                    <a:pt x="883" y="1085"/>
                  </a:lnTo>
                  <a:lnTo>
                    <a:pt x="883" y="1091"/>
                  </a:lnTo>
                  <a:lnTo>
                    <a:pt x="886" y="1094"/>
                  </a:lnTo>
                  <a:lnTo>
                    <a:pt x="886" y="1102"/>
                  </a:lnTo>
                  <a:lnTo>
                    <a:pt x="889" y="1108"/>
                  </a:lnTo>
                  <a:lnTo>
                    <a:pt x="890" y="1108"/>
                  </a:lnTo>
                  <a:lnTo>
                    <a:pt x="890" y="1109"/>
                  </a:lnTo>
                  <a:lnTo>
                    <a:pt x="892" y="1111"/>
                  </a:lnTo>
                  <a:lnTo>
                    <a:pt x="895" y="1117"/>
                  </a:lnTo>
                  <a:lnTo>
                    <a:pt x="895" y="1122"/>
                  </a:lnTo>
                  <a:lnTo>
                    <a:pt x="892" y="1128"/>
                  </a:lnTo>
                  <a:lnTo>
                    <a:pt x="890" y="1133"/>
                  </a:lnTo>
                  <a:lnTo>
                    <a:pt x="889" y="1136"/>
                  </a:lnTo>
                  <a:lnTo>
                    <a:pt x="889" y="1139"/>
                  </a:lnTo>
                  <a:lnTo>
                    <a:pt x="887" y="1140"/>
                  </a:lnTo>
                  <a:lnTo>
                    <a:pt x="887" y="1142"/>
                  </a:lnTo>
                  <a:lnTo>
                    <a:pt x="886" y="1143"/>
                  </a:lnTo>
                  <a:lnTo>
                    <a:pt x="886" y="1145"/>
                  </a:lnTo>
                  <a:lnTo>
                    <a:pt x="880" y="1145"/>
                  </a:lnTo>
                  <a:lnTo>
                    <a:pt x="877" y="1148"/>
                  </a:lnTo>
                  <a:lnTo>
                    <a:pt x="875" y="1148"/>
                  </a:lnTo>
                  <a:lnTo>
                    <a:pt x="875" y="1151"/>
                  </a:lnTo>
                  <a:lnTo>
                    <a:pt x="868" y="1149"/>
                  </a:lnTo>
                  <a:lnTo>
                    <a:pt x="862" y="1148"/>
                  </a:lnTo>
                  <a:lnTo>
                    <a:pt x="862" y="1145"/>
                  </a:lnTo>
                  <a:lnTo>
                    <a:pt x="861" y="1142"/>
                  </a:lnTo>
                  <a:lnTo>
                    <a:pt x="861" y="1140"/>
                  </a:lnTo>
                  <a:lnTo>
                    <a:pt x="859" y="1137"/>
                  </a:lnTo>
                  <a:lnTo>
                    <a:pt x="855" y="1142"/>
                  </a:lnTo>
                  <a:lnTo>
                    <a:pt x="847" y="1142"/>
                  </a:lnTo>
                  <a:lnTo>
                    <a:pt x="847" y="1124"/>
                  </a:lnTo>
                  <a:lnTo>
                    <a:pt x="846" y="1122"/>
                  </a:lnTo>
                  <a:lnTo>
                    <a:pt x="844" y="1119"/>
                  </a:lnTo>
                  <a:lnTo>
                    <a:pt x="841" y="1117"/>
                  </a:lnTo>
                  <a:lnTo>
                    <a:pt x="840" y="1114"/>
                  </a:lnTo>
                  <a:lnTo>
                    <a:pt x="837" y="1111"/>
                  </a:lnTo>
                  <a:lnTo>
                    <a:pt x="835" y="1111"/>
                  </a:lnTo>
                  <a:lnTo>
                    <a:pt x="835" y="1109"/>
                  </a:lnTo>
                  <a:lnTo>
                    <a:pt x="829" y="1103"/>
                  </a:lnTo>
                  <a:lnTo>
                    <a:pt x="825" y="1100"/>
                  </a:lnTo>
                  <a:lnTo>
                    <a:pt x="819" y="1091"/>
                  </a:lnTo>
                  <a:lnTo>
                    <a:pt x="819" y="1080"/>
                  </a:lnTo>
                  <a:lnTo>
                    <a:pt x="822" y="1065"/>
                  </a:lnTo>
                  <a:lnTo>
                    <a:pt x="822" y="1059"/>
                  </a:lnTo>
                  <a:lnTo>
                    <a:pt x="821" y="1057"/>
                  </a:lnTo>
                  <a:lnTo>
                    <a:pt x="818" y="1051"/>
                  </a:lnTo>
                  <a:lnTo>
                    <a:pt x="816" y="1050"/>
                  </a:lnTo>
                  <a:lnTo>
                    <a:pt x="815" y="1047"/>
                  </a:lnTo>
                  <a:lnTo>
                    <a:pt x="812" y="1047"/>
                  </a:lnTo>
                  <a:lnTo>
                    <a:pt x="810" y="1048"/>
                  </a:lnTo>
                  <a:lnTo>
                    <a:pt x="801" y="1048"/>
                  </a:lnTo>
                  <a:lnTo>
                    <a:pt x="798" y="1047"/>
                  </a:lnTo>
                  <a:lnTo>
                    <a:pt x="795" y="1047"/>
                  </a:lnTo>
                  <a:lnTo>
                    <a:pt x="792" y="1041"/>
                  </a:lnTo>
                  <a:lnTo>
                    <a:pt x="791" y="1037"/>
                  </a:lnTo>
                  <a:lnTo>
                    <a:pt x="785" y="1031"/>
                  </a:lnTo>
                  <a:lnTo>
                    <a:pt x="782" y="1029"/>
                  </a:lnTo>
                  <a:lnTo>
                    <a:pt x="773" y="1026"/>
                  </a:lnTo>
                  <a:lnTo>
                    <a:pt x="770" y="1025"/>
                  </a:lnTo>
                  <a:lnTo>
                    <a:pt x="766" y="1025"/>
                  </a:lnTo>
                  <a:lnTo>
                    <a:pt x="766" y="1017"/>
                  </a:lnTo>
                  <a:lnTo>
                    <a:pt x="767" y="1013"/>
                  </a:lnTo>
                  <a:lnTo>
                    <a:pt x="769" y="1010"/>
                  </a:lnTo>
                  <a:lnTo>
                    <a:pt x="770" y="1006"/>
                  </a:lnTo>
                  <a:lnTo>
                    <a:pt x="770" y="998"/>
                  </a:lnTo>
                  <a:lnTo>
                    <a:pt x="764" y="992"/>
                  </a:lnTo>
                  <a:lnTo>
                    <a:pt x="758" y="989"/>
                  </a:lnTo>
                  <a:lnTo>
                    <a:pt x="755" y="989"/>
                  </a:lnTo>
                  <a:lnTo>
                    <a:pt x="751" y="988"/>
                  </a:lnTo>
                  <a:lnTo>
                    <a:pt x="748" y="988"/>
                  </a:lnTo>
                  <a:lnTo>
                    <a:pt x="748" y="989"/>
                  </a:lnTo>
                  <a:lnTo>
                    <a:pt x="747" y="991"/>
                  </a:lnTo>
                  <a:lnTo>
                    <a:pt x="745" y="994"/>
                  </a:lnTo>
                  <a:lnTo>
                    <a:pt x="739" y="1000"/>
                  </a:lnTo>
                  <a:lnTo>
                    <a:pt x="736" y="1001"/>
                  </a:lnTo>
                  <a:lnTo>
                    <a:pt x="733" y="1001"/>
                  </a:lnTo>
                  <a:lnTo>
                    <a:pt x="729" y="1003"/>
                  </a:lnTo>
                  <a:lnTo>
                    <a:pt x="727" y="1004"/>
                  </a:lnTo>
                  <a:lnTo>
                    <a:pt x="726" y="1004"/>
                  </a:lnTo>
                  <a:lnTo>
                    <a:pt x="736" y="1014"/>
                  </a:lnTo>
                  <a:lnTo>
                    <a:pt x="736" y="1022"/>
                  </a:lnTo>
                  <a:lnTo>
                    <a:pt x="732" y="1031"/>
                  </a:lnTo>
                  <a:lnTo>
                    <a:pt x="732" y="1038"/>
                  </a:lnTo>
                  <a:lnTo>
                    <a:pt x="733" y="1041"/>
                  </a:lnTo>
                  <a:lnTo>
                    <a:pt x="735" y="1043"/>
                  </a:lnTo>
                  <a:lnTo>
                    <a:pt x="736" y="1046"/>
                  </a:lnTo>
                  <a:lnTo>
                    <a:pt x="735" y="1048"/>
                  </a:lnTo>
                  <a:lnTo>
                    <a:pt x="733" y="1048"/>
                  </a:lnTo>
                  <a:lnTo>
                    <a:pt x="732" y="1047"/>
                  </a:lnTo>
                  <a:lnTo>
                    <a:pt x="729" y="1047"/>
                  </a:lnTo>
                  <a:lnTo>
                    <a:pt x="727" y="1046"/>
                  </a:lnTo>
                  <a:lnTo>
                    <a:pt x="724" y="1044"/>
                  </a:lnTo>
                  <a:lnTo>
                    <a:pt x="723" y="1047"/>
                  </a:lnTo>
                  <a:lnTo>
                    <a:pt x="719" y="1051"/>
                  </a:lnTo>
                  <a:lnTo>
                    <a:pt x="717" y="1054"/>
                  </a:lnTo>
                  <a:lnTo>
                    <a:pt x="714" y="1057"/>
                  </a:lnTo>
                  <a:lnTo>
                    <a:pt x="711" y="1059"/>
                  </a:lnTo>
                  <a:lnTo>
                    <a:pt x="707" y="1062"/>
                  </a:lnTo>
                  <a:lnTo>
                    <a:pt x="702" y="1063"/>
                  </a:lnTo>
                  <a:lnTo>
                    <a:pt x="698" y="1063"/>
                  </a:lnTo>
                  <a:lnTo>
                    <a:pt x="698" y="1065"/>
                  </a:lnTo>
                  <a:lnTo>
                    <a:pt x="699" y="1066"/>
                  </a:lnTo>
                  <a:lnTo>
                    <a:pt x="702" y="1072"/>
                  </a:lnTo>
                  <a:lnTo>
                    <a:pt x="704" y="1077"/>
                  </a:lnTo>
                  <a:lnTo>
                    <a:pt x="704" y="1081"/>
                  </a:lnTo>
                  <a:lnTo>
                    <a:pt x="701" y="1084"/>
                  </a:lnTo>
                  <a:lnTo>
                    <a:pt x="693" y="1084"/>
                  </a:lnTo>
                  <a:lnTo>
                    <a:pt x="693" y="1088"/>
                  </a:lnTo>
                  <a:lnTo>
                    <a:pt x="695" y="1091"/>
                  </a:lnTo>
                  <a:lnTo>
                    <a:pt x="687" y="1091"/>
                  </a:lnTo>
                  <a:lnTo>
                    <a:pt x="683" y="1093"/>
                  </a:lnTo>
                  <a:lnTo>
                    <a:pt x="680" y="1093"/>
                  </a:lnTo>
                  <a:lnTo>
                    <a:pt x="676" y="1094"/>
                  </a:lnTo>
                  <a:lnTo>
                    <a:pt x="670" y="1100"/>
                  </a:lnTo>
                  <a:lnTo>
                    <a:pt x="667" y="1106"/>
                  </a:lnTo>
                  <a:lnTo>
                    <a:pt x="667" y="1109"/>
                  </a:lnTo>
                  <a:lnTo>
                    <a:pt x="665" y="1111"/>
                  </a:lnTo>
                  <a:lnTo>
                    <a:pt x="665" y="1112"/>
                  </a:lnTo>
                  <a:lnTo>
                    <a:pt x="664" y="1112"/>
                  </a:lnTo>
                  <a:lnTo>
                    <a:pt x="662" y="1111"/>
                  </a:lnTo>
                  <a:lnTo>
                    <a:pt x="653" y="1106"/>
                  </a:lnTo>
                  <a:lnTo>
                    <a:pt x="652" y="1106"/>
                  </a:lnTo>
                  <a:lnTo>
                    <a:pt x="650" y="1108"/>
                  </a:lnTo>
                  <a:lnTo>
                    <a:pt x="647" y="1109"/>
                  </a:lnTo>
                  <a:lnTo>
                    <a:pt x="639" y="1115"/>
                  </a:lnTo>
                  <a:lnTo>
                    <a:pt x="637" y="1115"/>
                  </a:lnTo>
                  <a:lnTo>
                    <a:pt x="634" y="1117"/>
                  </a:lnTo>
                  <a:lnTo>
                    <a:pt x="633" y="1118"/>
                  </a:lnTo>
                  <a:lnTo>
                    <a:pt x="630" y="1119"/>
                  </a:lnTo>
                  <a:lnTo>
                    <a:pt x="628" y="1121"/>
                  </a:lnTo>
                  <a:lnTo>
                    <a:pt x="625" y="1121"/>
                  </a:lnTo>
                  <a:lnTo>
                    <a:pt x="624" y="1122"/>
                  </a:lnTo>
                  <a:lnTo>
                    <a:pt x="612" y="1122"/>
                  </a:lnTo>
                  <a:lnTo>
                    <a:pt x="608" y="1127"/>
                  </a:lnTo>
                  <a:lnTo>
                    <a:pt x="605" y="1127"/>
                  </a:lnTo>
                  <a:lnTo>
                    <a:pt x="602" y="1125"/>
                  </a:lnTo>
                  <a:lnTo>
                    <a:pt x="597" y="1121"/>
                  </a:lnTo>
                  <a:lnTo>
                    <a:pt x="593" y="1121"/>
                  </a:lnTo>
                  <a:lnTo>
                    <a:pt x="590" y="1122"/>
                  </a:lnTo>
                  <a:lnTo>
                    <a:pt x="579" y="1122"/>
                  </a:lnTo>
                  <a:lnTo>
                    <a:pt x="579" y="1125"/>
                  </a:lnTo>
                  <a:lnTo>
                    <a:pt x="578" y="1127"/>
                  </a:lnTo>
                  <a:lnTo>
                    <a:pt x="578" y="1130"/>
                  </a:lnTo>
                  <a:lnTo>
                    <a:pt x="576" y="1131"/>
                  </a:lnTo>
                  <a:lnTo>
                    <a:pt x="576" y="1139"/>
                  </a:lnTo>
                  <a:lnTo>
                    <a:pt x="578" y="1142"/>
                  </a:lnTo>
                  <a:lnTo>
                    <a:pt x="578" y="1146"/>
                  </a:lnTo>
                  <a:lnTo>
                    <a:pt x="576" y="1148"/>
                  </a:lnTo>
                  <a:lnTo>
                    <a:pt x="575" y="1151"/>
                  </a:lnTo>
                  <a:lnTo>
                    <a:pt x="572" y="1153"/>
                  </a:lnTo>
                  <a:lnTo>
                    <a:pt x="572" y="1162"/>
                  </a:lnTo>
                  <a:lnTo>
                    <a:pt x="571" y="1164"/>
                  </a:lnTo>
                  <a:lnTo>
                    <a:pt x="562" y="1168"/>
                  </a:lnTo>
                  <a:lnTo>
                    <a:pt x="551" y="1173"/>
                  </a:lnTo>
                  <a:lnTo>
                    <a:pt x="542" y="1176"/>
                  </a:lnTo>
                  <a:lnTo>
                    <a:pt x="532" y="1177"/>
                  </a:lnTo>
                  <a:lnTo>
                    <a:pt x="522" y="1177"/>
                  </a:lnTo>
                  <a:lnTo>
                    <a:pt x="519" y="1176"/>
                  </a:lnTo>
                  <a:lnTo>
                    <a:pt x="517" y="1176"/>
                  </a:lnTo>
                  <a:lnTo>
                    <a:pt x="517" y="1170"/>
                  </a:lnTo>
                  <a:lnTo>
                    <a:pt x="516" y="1167"/>
                  </a:lnTo>
                  <a:lnTo>
                    <a:pt x="516" y="1164"/>
                  </a:lnTo>
                  <a:lnTo>
                    <a:pt x="514" y="1162"/>
                  </a:lnTo>
                  <a:lnTo>
                    <a:pt x="513" y="1164"/>
                  </a:lnTo>
                  <a:lnTo>
                    <a:pt x="510" y="1164"/>
                  </a:lnTo>
                  <a:lnTo>
                    <a:pt x="508" y="1162"/>
                  </a:lnTo>
                  <a:lnTo>
                    <a:pt x="505" y="1162"/>
                  </a:lnTo>
                  <a:lnTo>
                    <a:pt x="505" y="1165"/>
                  </a:lnTo>
                  <a:lnTo>
                    <a:pt x="507" y="1168"/>
                  </a:lnTo>
                  <a:lnTo>
                    <a:pt x="507" y="1174"/>
                  </a:lnTo>
                  <a:lnTo>
                    <a:pt x="505" y="1177"/>
                  </a:lnTo>
                  <a:lnTo>
                    <a:pt x="500" y="1183"/>
                  </a:lnTo>
                  <a:lnTo>
                    <a:pt x="497" y="1185"/>
                  </a:lnTo>
                  <a:lnTo>
                    <a:pt x="492" y="1185"/>
                  </a:lnTo>
                  <a:lnTo>
                    <a:pt x="491" y="1183"/>
                  </a:lnTo>
                  <a:lnTo>
                    <a:pt x="491" y="1185"/>
                  </a:lnTo>
                  <a:lnTo>
                    <a:pt x="488" y="1187"/>
                  </a:lnTo>
                  <a:lnTo>
                    <a:pt x="488" y="1189"/>
                  </a:lnTo>
                  <a:lnTo>
                    <a:pt x="486" y="1190"/>
                  </a:lnTo>
                  <a:lnTo>
                    <a:pt x="483" y="1189"/>
                  </a:lnTo>
                  <a:lnTo>
                    <a:pt x="482" y="1187"/>
                  </a:lnTo>
                  <a:lnTo>
                    <a:pt x="480" y="1185"/>
                  </a:lnTo>
                  <a:lnTo>
                    <a:pt x="477" y="1183"/>
                  </a:lnTo>
                  <a:lnTo>
                    <a:pt x="473" y="1187"/>
                  </a:lnTo>
                  <a:lnTo>
                    <a:pt x="473" y="1190"/>
                  </a:lnTo>
                  <a:lnTo>
                    <a:pt x="471" y="1195"/>
                  </a:lnTo>
                  <a:lnTo>
                    <a:pt x="470" y="1196"/>
                  </a:lnTo>
                  <a:lnTo>
                    <a:pt x="467" y="1198"/>
                  </a:lnTo>
                  <a:lnTo>
                    <a:pt x="466" y="1198"/>
                  </a:lnTo>
                  <a:lnTo>
                    <a:pt x="464" y="1196"/>
                  </a:lnTo>
                  <a:lnTo>
                    <a:pt x="461" y="1195"/>
                  </a:lnTo>
                  <a:lnTo>
                    <a:pt x="460" y="1192"/>
                  </a:lnTo>
                  <a:lnTo>
                    <a:pt x="457" y="1190"/>
                  </a:lnTo>
                  <a:lnTo>
                    <a:pt x="452" y="1186"/>
                  </a:lnTo>
                  <a:lnTo>
                    <a:pt x="429" y="1210"/>
                  </a:lnTo>
                  <a:lnTo>
                    <a:pt x="421" y="1210"/>
                  </a:lnTo>
                  <a:lnTo>
                    <a:pt x="418" y="1213"/>
                  </a:lnTo>
                  <a:lnTo>
                    <a:pt x="418" y="1214"/>
                  </a:lnTo>
                  <a:lnTo>
                    <a:pt x="417" y="1216"/>
                  </a:lnTo>
                  <a:lnTo>
                    <a:pt x="414" y="1216"/>
                  </a:lnTo>
                  <a:lnTo>
                    <a:pt x="411" y="1214"/>
                  </a:lnTo>
                  <a:lnTo>
                    <a:pt x="409" y="1211"/>
                  </a:lnTo>
                  <a:lnTo>
                    <a:pt x="397" y="1214"/>
                  </a:lnTo>
                  <a:lnTo>
                    <a:pt x="400" y="1226"/>
                  </a:lnTo>
                  <a:lnTo>
                    <a:pt x="399" y="1227"/>
                  </a:lnTo>
                  <a:lnTo>
                    <a:pt x="397" y="1230"/>
                  </a:lnTo>
                  <a:lnTo>
                    <a:pt x="395" y="1232"/>
                  </a:lnTo>
                  <a:lnTo>
                    <a:pt x="381" y="1232"/>
                  </a:lnTo>
                  <a:lnTo>
                    <a:pt x="381" y="1235"/>
                  </a:lnTo>
                  <a:lnTo>
                    <a:pt x="383" y="1238"/>
                  </a:lnTo>
                  <a:lnTo>
                    <a:pt x="383" y="1242"/>
                  </a:lnTo>
                  <a:lnTo>
                    <a:pt x="384" y="1244"/>
                  </a:lnTo>
                  <a:lnTo>
                    <a:pt x="384" y="1248"/>
                  </a:lnTo>
                  <a:lnTo>
                    <a:pt x="389" y="1253"/>
                  </a:lnTo>
                  <a:lnTo>
                    <a:pt x="389" y="1264"/>
                  </a:lnTo>
                  <a:lnTo>
                    <a:pt x="387" y="1267"/>
                  </a:lnTo>
                  <a:lnTo>
                    <a:pt x="384" y="1270"/>
                  </a:lnTo>
                  <a:lnTo>
                    <a:pt x="381" y="1272"/>
                  </a:lnTo>
                  <a:lnTo>
                    <a:pt x="378" y="1275"/>
                  </a:lnTo>
                  <a:lnTo>
                    <a:pt x="372" y="1278"/>
                  </a:lnTo>
                  <a:lnTo>
                    <a:pt x="371" y="1279"/>
                  </a:lnTo>
                  <a:lnTo>
                    <a:pt x="369" y="1278"/>
                  </a:lnTo>
                  <a:lnTo>
                    <a:pt x="366" y="1276"/>
                  </a:lnTo>
                  <a:lnTo>
                    <a:pt x="365" y="1275"/>
                  </a:lnTo>
                  <a:lnTo>
                    <a:pt x="362" y="1273"/>
                  </a:lnTo>
                  <a:lnTo>
                    <a:pt x="360" y="1272"/>
                  </a:lnTo>
                  <a:lnTo>
                    <a:pt x="359" y="1272"/>
                  </a:lnTo>
                  <a:lnTo>
                    <a:pt x="358" y="1270"/>
                  </a:lnTo>
                  <a:lnTo>
                    <a:pt x="355" y="1269"/>
                  </a:lnTo>
                  <a:lnTo>
                    <a:pt x="353" y="1267"/>
                  </a:lnTo>
                  <a:lnTo>
                    <a:pt x="352" y="1264"/>
                  </a:lnTo>
                  <a:lnTo>
                    <a:pt x="352" y="1254"/>
                  </a:lnTo>
                  <a:lnTo>
                    <a:pt x="347" y="1254"/>
                  </a:lnTo>
                  <a:lnTo>
                    <a:pt x="344" y="1257"/>
                  </a:lnTo>
                  <a:lnTo>
                    <a:pt x="341" y="1258"/>
                  </a:lnTo>
                  <a:lnTo>
                    <a:pt x="340" y="1258"/>
                  </a:lnTo>
                  <a:lnTo>
                    <a:pt x="340" y="1292"/>
                  </a:lnTo>
                  <a:lnTo>
                    <a:pt x="343" y="1292"/>
                  </a:lnTo>
                  <a:lnTo>
                    <a:pt x="343" y="1306"/>
                  </a:lnTo>
                  <a:lnTo>
                    <a:pt x="344" y="1318"/>
                  </a:lnTo>
                  <a:lnTo>
                    <a:pt x="344" y="1325"/>
                  </a:lnTo>
                  <a:lnTo>
                    <a:pt x="346" y="1332"/>
                  </a:lnTo>
                  <a:lnTo>
                    <a:pt x="346" y="1334"/>
                  </a:lnTo>
                  <a:lnTo>
                    <a:pt x="344" y="1334"/>
                  </a:lnTo>
                  <a:lnTo>
                    <a:pt x="344" y="1335"/>
                  </a:lnTo>
                  <a:lnTo>
                    <a:pt x="329" y="1335"/>
                  </a:lnTo>
                  <a:lnTo>
                    <a:pt x="329" y="1337"/>
                  </a:lnTo>
                  <a:lnTo>
                    <a:pt x="328" y="1337"/>
                  </a:lnTo>
                  <a:lnTo>
                    <a:pt x="325" y="1338"/>
                  </a:lnTo>
                  <a:lnTo>
                    <a:pt x="321" y="1338"/>
                  </a:lnTo>
                  <a:lnTo>
                    <a:pt x="318" y="1340"/>
                  </a:lnTo>
                  <a:lnTo>
                    <a:pt x="316" y="1341"/>
                  </a:lnTo>
                  <a:lnTo>
                    <a:pt x="315" y="1341"/>
                  </a:lnTo>
                  <a:lnTo>
                    <a:pt x="313" y="1343"/>
                  </a:lnTo>
                  <a:lnTo>
                    <a:pt x="312" y="1346"/>
                  </a:lnTo>
                  <a:lnTo>
                    <a:pt x="309" y="1347"/>
                  </a:lnTo>
                  <a:lnTo>
                    <a:pt x="304" y="1347"/>
                  </a:lnTo>
                  <a:lnTo>
                    <a:pt x="304" y="1346"/>
                  </a:lnTo>
                  <a:lnTo>
                    <a:pt x="303" y="1343"/>
                  </a:lnTo>
                  <a:lnTo>
                    <a:pt x="303" y="1340"/>
                  </a:lnTo>
                  <a:lnTo>
                    <a:pt x="301" y="1338"/>
                  </a:lnTo>
                  <a:lnTo>
                    <a:pt x="300" y="1335"/>
                  </a:lnTo>
                  <a:lnTo>
                    <a:pt x="300" y="1334"/>
                  </a:lnTo>
                  <a:lnTo>
                    <a:pt x="292" y="1326"/>
                  </a:lnTo>
                  <a:lnTo>
                    <a:pt x="289" y="1326"/>
                  </a:lnTo>
                  <a:lnTo>
                    <a:pt x="288" y="1328"/>
                  </a:lnTo>
                  <a:lnTo>
                    <a:pt x="287" y="1331"/>
                  </a:lnTo>
                  <a:lnTo>
                    <a:pt x="287" y="1332"/>
                  </a:lnTo>
                  <a:lnTo>
                    <a:pt x="285" y="1335"/>
                  </a:lnTo>
                  <a:lnTo>
                    <a:pt x="285" y="1340"/>
                  </a:lnTo>
                  <a:lnTo>
                    <a:pt x="282" y="1343"/>
                  </a:lnTo>
                  <a:lnTo>
                    <a:pt x="281" y="1343"/>
                  </a:lnTo>
                  <a:lnTo>
                    <a:pt x="279" y="1341"/>
                  </a:lnTo>
                  <a:lnTo>
                    <a:pt x="275" y="1341"/>
                  </a:lnTo>
                  <a:lnTo>
                    <a:pt x="275" y="1335"/>
                  </a:lnTo>
                  <a:lnTo>
                    <a:pt x="276" y="1331"/>
                  </a:lnTo>
                  <a:lnTo>
                    <a:pt x="276" y="1325"/>
                  </a:lnTo>
                  <a:lnTo>
                    <a:pt x="273" y="1325"/>
                  </a:lnTo>
                  <a:lnTo>
                    <a:pt x="269" y="1321"/>
                  </a:lnTo>
                  <a:lnTo>
                    <a:pt x="266" y="1315"/>
                  </a:lnTo>
                  <a:lnTo>
                    <a:pt x="264" y="1315"/>
                  </a:lnTo>
                  <a:lnTo>
                    <a:pt x="263" y="1316"/>
                  </a:lnTo>
                  <a:lnTo>
                    <a:pt x="260" y="1318"/>
                  </a:lnTo>
                  <a:lnTo>
                    <a:pt x="258" y="1321"/>
                  </a:lnTo>
                  <a:lnTo>
                    <a:pt x="255" y="1322"/>
                  </a:lnTo>
                  <a:lnTo>
                    <a:pt x="252" y="1325"/>
                  </a:lnTo>
                  <a:lnTo>
                    <a:pt x="247" y="1328"/>
                  </a:lnTo>
                  <a:lnTo>
                    <a:pt x="244" y="1328"/>
                  </a:lnTo>
                  <a:lnTo>
                    <a:pt x="242" y="1326"/>
                  </a:lnTo>
                  <a:lnTo>
                    <a:pt x="241" y="1326"/>
                  </a:lnTo>
                  <a:lnTo>
                    <a:pt x="239" y="1325"/>
                  </a:lnTo>
                  <a:lnTo>
                    <a:pt x="238" y="1326"/>
                  </a:lnTo>
                  <a:lnTo>
                    <a:pt x="235" y="1328"/>
                  </a:lnTo>
                  <a:lnTo>
                    <a:pt x="232" y="1331"/>
                  </a:lnTo>
                  <a:lnTo>
                    <a:pt x="223" y="1337"/>
                  </a:lnTo>
                  <a:lnTo>
                    <a:pt x="220" y="1340"/>
                  </a:lnTo>
                  <a:lnTo>
                    <a:pt x="218" y="1343"/>
                  </a:lnTo>
                  <a:lnTo>
                    <a:pt x="217" y="1343"/>
                  </a:lnTo>
                  <a:lnTo>
                    <a:pt x="216" y="1344"/>
                  </a:lnTo>
                  <a:lnTo>
                    <a:pt x="211" y="1344"/>
                  </a:lnTo>
                  <a:lnTo>
                    <a:pt x="210" y="1343"/>
                  </a:lnTo>
                  <a:lnTo>
                    <a:pt x="210" y="1341"/>
                  </a:lnTo>
                  <a:lnTo>
                    <a:pt x="213" y="1335"/>
                  </a:lnTo>
                  <a:lnTo>
                    <a:pt x="213" y="1332"/>
                  </a:lnTo>
                  <a:lnTo>
                    <a:pt x="210" y="1329"/>
                  </a:lnTo>
                  <a:lnTo>
                    <a:pt x="210" y="1326"/>
                  </a:lnTo>
                  <a:lnTo>
                    <a:pt x="208" y="1325"/>
                  </a:lnTo>
                  <a:lnTo>
                    <a:pt x="208" y="1324"/>
                  </a:lnTo>
                  <a:lnTo>
                    <a:pt x="201" y="1324"/>
                  </a:lnTo>
                  <a:lnTo>
                    <a:pt x="198" y="1326"/>
                  </a:lnTo>
                  <a:lnTo>
                    <a:pt x="196" y="1324"/>
                  </a:lnTo>
                  <a:lnTo>
                    <a:pt x="196" y="1322"/>
                  </a:lnTo>
                  <a:lnTo>
                    <a:pt x="195" y="1319"/>
                  </a:lnTo>
                  <a:lnTo>
                    <a:pt x="195" y="1318"/>
                  </a:lnTo>
                  <a:lnTo>
                    <a:pt x="193" y="1315"/>
                  </a:lnTo>
                  <a:lnTo>
                    <a:pt x="193" y="1312"/>
                  </a:lnTo>
                  <a:lnTo>
                    <a:pt x="190" y="1312"/>
                  </a:lnTo>
                  <a:lnTo>
                    <a:pt x="189" y="1313"/>
                  </a:lnTo>
                  <a:lnTo>
                    <a:pt x="184" y="1313"/>
                  </a:lnTo>
                  <a:lnTo>
                    <a:pt x="183" y="1315"/>
                  </a:lnTo>
                  <a:lnTo>
                    <a:pt x="181" y="1315"/>
                  </a:lnTo>
                  <a:lnTo>
                    <a:pt x="180" y="1316"/>
                  </a:lnTo>
                  <a:lnTo>
                    <a:pt x="180" y="1319"/>
                  </a:lnTo>
                  <a:lnTo>
                    <a:pt x="183" y="1322"/>
                  </a:lnTo>
                  <a:lnTo>
                    <a:pt x="187" y="1335"/>
                  </a:lnTo>
                  <a:lnTo>
                    <a:pt x="187" y="1337"/>
                  </a:lnTo>
                  <a:lnTo>
                    <a:pt x="189" y="1337"/>
                  </a:lnTo>
                  <a:lnTo>
                    <a:pt x="189" y="1338"/>
                  </a:lnTo>
                  <a:lnTo>
                    <a:pt x="190" y="1340"/>
                  </a:lnTo>
                  <a:lnTo>
                    <a:pt x="192" y="1343"/>
                  </a:lnTo>
                  <a:lnTo>
                    <a:pt x="192" y="1344"/>
                  </a:lnTo>
                  <a:lnTo>
                    <a:pt x="193" y="1347"/>
                  </a:lnTo>
                  <a:lnTo>
                    <a:pt x="192" y="1349"/>
                  </a:lnTo>
                  <a:lnTo>
                    <a:pt x="186" y="1349"/>
                  </a:lnTo>
                  <a:lnTo>
                    <a:pt x="186" y="1341"/>
                  </a:lnTo>
                  <a:lnTo>
                    <a:pt x="184" y="1341"/>
                  </a:lnTo>
                  <a:lnTo>
                    <a:pt x="183" y="1338"/>
                  </a:lnTo>
                  <a:lnTo>
                    <a:pt x="177" y="1329"/>
                  </a:lnTo>
                  <a:lnTo>
                    <a:pt x="167" y="1319"/>
                  </a:lnTo>
                  <a:lnTo>
                    <a:pt x="167" y="1318"/>
                  </a:lnTo>
                  <a:lnTo>
                    <a:pt x="168" y="1315"/>
                  </a:lnTo>
                  <a:lnTo>
                    <a:pt x="171" y="1312"/>
                  </a:lnTo>
                  <a:lnTo>
                    <a:pt x="174" y="1306"/>
                  </a:lnTo>
                  <a:lnTo>
                    <a:pt x="176" y="1304"/>
                  </a:lnTo>
                  <a:lnTo>
                    <a:pt x="176" y="1294"/>
                  </a:lnTo>
                  <a:lnTo>
                    <a:pt x="177" y="1292"/>
                  </a:lnTo>
                  <a:lnTo>
                    <a:pt x="177" y="1290"/>
                  </a:lnTo>
                  <a:lnTo>
                    <a:pt x="179" y="1288"/>
                  </a:lnTo>
                  <a:lnTo>
                    <a:pt x="179" y="1287"/>
                  </a:lnTo>
                  <a:lnTo>
                    <a:pt x="180" y="1285"/>
                  </a:lnTo>
                  <a:lnTo>
                    <a:pt x="180" y="1276"/>
                  </a:lnTo>
                  <a:lnTo>
                    <a:pt x="179" y="1273"/>
                  </a:lnTo>
                  <a:lnTo>
                    <a:pt x="177" y="1272"/>
                  </a:lnTo>
                  <a:lnTo>
                    <a:pt x="176" y="1272"/>
                  </a:lnTo>
                  <a:lnTo>
                    <a:pt x="174" y="1270"/>
                  </a:lnTo>
                  <a:lnTo>
                    <a:pt x="171" y="1270"/>
                  </a:lnTo>
                  <a:lnTo>
                    <a:pt x="170" y="1267"/>
                  </a:lnTo>
                  <a:lnTo>
                    <a:pt x="168" y="1266"/>
                  </a:lnTo>
                  <a:lnTo>
                    <a:pt x="167" y="1263"/>
                  </a:lnTo>
                  <a:lnTo>
                    <a:pt x="167" y="1257"/>
                  </a:lnTo>
                  <a:lnTo>
                    <a:pt x="168" y="1254"/>
                  </a:lnTo>
                  <a:lnTo>
                    <a:pt x="170" y="1253"/>
                  </a:lnTo>
                  <a:lnTo>
                    <a:pt x="171" y="1250"/>
                  </a:lnTo>
                  <a:lnTo>
                    <a:pt x="171" y="1248"/>
                  </a:lnTo>
                  <a:lnTo>
                    <a:pt x="170" y="1247"/>
                  </a:lnTo>
                  <a:lnTo>
                    <a:pt x="165" y="1247"/>
                  </a:lnTo>
                  <a:lnTo>
                    <a:pt x="162" y="1245"/>
                  </a:lnTo>
                  <a:lnTo>
                    <a:pt x="162" y="1239"/>
                  </a:lnTo>
                  <a:lnTo>
                    <a:pt x="159" y="1241"/>
                  </a:lnTo>
                  <a:lnTo>
                    <a:pt x="149" y="1241"/>
                  </a:lnTo>
                  <a:lnTo>
                    <a:pt x="147" y="1239"/>
                  </a:lnTo>
                  <a:lnTo>
                    <a:pt x="145" y="1238"/>
                  </a:lnTo>
                  <a:lnTo>
                    <a:pt x="143" y="1238"/>
                  </a:lnTo>
                  <a:lnTo>
                    <a:pt x="139" y="1236"/>
                  </a:lnTo>
                  <a:lnTo>
                    <a:pt x="131" y="1236"/>
                  </a:lnTo>
                  <a:lnTo>
                    <a:pt x="128" y="1239"/>
                  </a:lnTo>
                  <a:lnTo>
                    <a:pt x="125" y="1239"/>
                  </a:lnTo>
                  <a:lnTo>
                    <a:pt x="122" y="1241"/>
                  </a:lnTo>
                  <a:lnTo>
                    <a:pt x="121" y="1242"/>
                  </a:lnTo>
                  <a:lnTo>
                    <a:pt x="119" y="1242"/>
                  </a:lnTo>
                  <a:lnTo>
                    <a:pt x="119" y="1233"/>
                  </a:lnTo>
                  <a:lnTo>
                    <a:pt x="118" y="1232"/>
                  </a:lnTo>
                  <a:lnTo>
                    <a:pt x="116" y="1229"/>
                  </a:lnTo>
                  <a:lnTo>
                    <a:pt x="113" y="1226"/>
                  </a:lnTo>
                  <a:lnTo>
                    <a:pt x="113" y="1224"/>
                  </a:lnTo>
                  <a:lnTo>
                    <a:pt x="106" y="1224"/>
                  </a:lnTo>
                  <a:lnTo>
                    <a:pt x="112" y="1217"/>
                  </a:lnTo>
                  <a:lnTo>
                    <a:pt x="110" y="1217"/>
                  </a:lnTo>
                  <a:lnTo>
                    <a:pt x="106" y="1213"/>
                  </a:lnTo>
                  <a:lnTo>
                    <a:pt x="105" y="1210"/>
                  </a:lnTo>
                  <a:lnTo>
                    <a:pt x="105" y="1202"/>
                  </a:lnTo>
                  <a:lnTo>
                    <a:pt x="124" y="1185"/>
                  </a:lnTo>
                  <a:lnTo>
                    <a:pt x="133" y="1185"/>
                  </a:lnTo>
                  <a:lnTo>
                    <a:pt x="133" y="1182"/>
                  </a:lnTo>
                  <a:lnTo>
                    <a:pt x="136" y="1176"/>
                  </a:lnTo>
                  <a:lnTo>
                    <a:pt x="140" y="1171"/>
                  </a:lnTo>
                  <a:lnTo>
                    <a:pt x="145" y="1162"/>
                  </a:lnTo>
                  <a:lnTo>
                    <a:pt x="143" y="1161"/>
                  </a:lnTo>
                  <a:lnTo>
                    <a:pt x="142" y="1161"/>
                  </a:lnTo>
                  <a:lnTo>
                    <a:pt x="137" y="1159"/>
                  </a:lnTo>
                  <a:lnTo>
                    <a:pt x="128" y="1159"/>
                  </a:lnTo>
                  <a:lnTo>
                    <a:pt x="127" y="1158"/>
                  </a:lnTo>
                  <a:lnTo>
                    <a:pt x="124" y="1156"/>
                  </a:lnTo>
                  <a:lnTo>
                    <a:pt x="121" y="1156"/>
                  </a:lnTo>
                  <a:lnTo>
                    <a:pt x="118" y="1155"/>
                  </a:lnTo>
                  <a:lnTo>
                    <a:pt x="116" y="1153"/>
                  </a:lnTo>
                  <a:lnTo>
                    <a:pt x="113" y="1155"/>
                  </a:lnTo>
                  <a:lnTo>
                    <a:pt x="112" y="1155"/>
                  </a:lnTo>
                  <a:lnTo>
                    <a:pt x="109" y="1156"/>
                  </a:lnTo>
                  <a:lnTo>
                    <a:pt x="108" y="1158"/>
                  </a:lnTo>
                  <a:lnTo>
                    <a:pt x="103" y="1151"/>
                  </a:lnTo>
                  <a:lnTo>
                    <a:pt x="106" y="1149"/>
                  </a:lnTo>
                  <a:lnTo>
                    <a:pt x="108" y="1149"/>
                  </a:lnTo>
                  <a:lnTo>
                    <a:pt x="109" y="1146"/>
                  </a:lnTo>
                  <a:lnTo>
                    <a:pt x="110" y="1145"/>
                  </a:lnTo>
                  <a:lnTo>
                    <a:pt x="110" y="1142"/>
                  </a:lnTo>
                  <a:lnTo>
                    <a:pt x="108" y="1142"/>
                  </a:lnTo>
                  <a:lnTo>
                    <a:pt x="103" y="1137"/>
                  </a:lnTo>
                  <a:lnTo>
                    <a:pt x="100" y="1133"/>
                  </a:lnTo>
                  <a:lnTo>
                    <a:pt x="96" y="1124"/>
                  </a:lnTo>
                  <a:lnTo>
                    <a:pt x="93" y="1117"/>
                  </a:lnTo>
                  <a:lnTo>
                    <a:pt x="88" y="1108"/>
                  </a:lnTo>
                  <a:lnTo>
                    <a:pt x="87" y="1103"/>
                  </a:lnTo>
                  <a:lnTo>
                    <a:pt x="87" y="1100"/>
                  </a:lnTo>
                  <a:lnTo>
                    <a:pt x="84" y="1100"/>
                  </a:lnTo>
                  <a:lnTo>
                    <a:pt x="75" y="1099"/>
                  </a:lnTo>
                  <a:lnTo>
                    <a:pt x="65" y="1096"/>
                  </a:lnTo>
                  <a:lnTo>
                    <a:pt x="57" y="1093"/>
                  </a:lnTo>
                  <a:lnTo>
                    <a:pt x="57" y="1096"/>
                  </a:lnTo>
                  <a:lnTo>
                    <a:pt x="56" y="1097"/>
                  </a:lnTo>
                  <a:lnTo>
                    <a:pt x="56" y="1099"/>
                  </a:lnTo>
                  <a:lnTo>
                    <a:pt x="54" y="1099"/>
                  </a:lnTo>
                  <a:lnTo>
                    <a:pt x="53" y="1097"/>
                  </a:lnTo>
                  <a:lnTo>
                    <a:pt x="53" y="1087"/>
                  </a:lnTo>
                  <a:lnTo>
                    <a:pt x="54" y="1084"/>
                  </a:lnTo>
                  <a:lnTo>
                    <a:pt x="54" y="1082"/>
                  </a:lnTo>
                  <a:lnTo>
                    <a:pt x="51" y="1080"/>
                  </a:lnTo>
                  <a:lnTo>
                    <a:pt x="50" y="1077"/>
                  </a:lnTo>
                  <a:lnTo>
                    <a:pt x="48" y="1075"/>
                  </a:lnTo>
                  <a:lnTo>
                    <a:pt x="48" y="1072"/>
                  </a:lnTo>
                  <a:lnTo>
                    <a:pt x="50" y="1069"/>
                  </a:lnTo>
                  <a:lnTo>
                    <a:pt x="50" y="1066"/>
                  </a:lnTo>
                  <a:lnTo>
                    <a:pt x="51" y="1065"/>
                  </a:lnTo>
                  <a:lnTo>
                    <a:pt x="51" y="1063"/>
                  </a:lnTo>
                  <a:lnTo>
                    <a:pt x="48" y="1062"/>
                  </a:lnTo>
                  <a:lnTo>
                    <a:pt x="44" y="1057"/>
                  </a:lnTo>
                  <a:lnTo>
                    <a:pt x="41" y="1056"/>
                  </a:lnTo>
                  <a:lnTo>
                    <a:pt x="38" y="1053"/>
                  </a:lnTo>
                  <a:lnTo>
                    <a:pt x="35" y="1051"/>
                  </a:lnTo>
                  <a:lnTo>
                    <a:pt x="34" y="1050"/>
                  </a:lnTo>
                  <a:lnTo>
                    <a:pt x="34" y="1048"/>
                  </a:lnTo>
                  <a:lnTo>
                    <a:pt x="35" y="1046"/>
                  </a:lnTo>
                  <a:lnTo>
                    <a:pt x="35" y="1044"/>
                  </a:lnTo>
                  <a:lnTo>
                    <a:pt x="42" y="1047"/>
                  </a:lnTo>
                  <a:lnTo>
                    <a:pt x="51" y="1040"/>
                  </a:lnTo>
                  <a:lnTo>
                    <a:pt x="51" y="1037"/>
                  </a:lnTo>
                  <a:lnTo>
                    <a:pt x="50" y="1034"/>
                  </a:lnTo>
                  <a:lnTo>
                    <a:pt x="50" y="1022"/>
                  </a:lnTo>
                  <a:lnTo>
                    <a:pt x="51" y="1020"/>
                  </a:lnTo>
                  <a:lnTo>
                    <a:pt x="54" y="1019"/>
                  </a:lnTo>
                  <a:lnTo>
                    <a:pt x="57" y="1019"/>
                  </a:lnTo>
                  <a:lnTo>
                    <a:pt x="60" y="1017"/>
                  </a:lnTo>
                  <a:lnTo>
                    <a:pt x="62" y="1016"/>
                  </a:lnTo>
                  <a:lnTo>
                    <a:pt x="63" y="1016"/>
                  </a:lnTo>
                  <a:lnTo>
                    <a:pt x="69" y="1019"/>
                  </a:lnTo>
                  <a:lnTo>
                    <a:pt x="72" y="1019"/>
                  </a:lnTo>
                  <a:lnTo>
                    <a:pt x="72" y="1017"/>
                  </a:lnTo>
                  <a:lnTo>
                    <a:pt x="73" y="1016"/>
                  </a:lnTo>
                  <a:lnTo>
                    <a:pt x="75" y="1013"/>
                  </a:lnTo>
                  <a:lnTo>
                    <a:pt x="75" y="1009"/>
                  </a:lnTo>
                  <a:lnTo>
                    <a:pt x="78" y="1003"/>
                  </a:lnTo>
                  <a:lnTo>
                    <a:pt x="78" y="1000"/>
                  </a:lnTo>
                  <a:lnTo>
                    <a:pt x="76" y="997"/>
                  </a:lnTo>
                  <a:lnTo>
                    <a:pt x="76" y="994"/>
                  </a:lnTo>
                  <a:lnTo>
                    <a:pt x="75" y="991"/>
                  </a:lnTo>
                  <a:lnTo>
                    <a:pt x="75" y="985"/>
                  </a:lnTo>
                  <a:lnTo>
                    <a:pt x="76" y="983"/>
                  </a:lnTo>
                  <a:lnTo>
                    <a:pt x="78" y="980"/>
                  </a:lnTo>
                  <a:lnTo>
                    <a:pt x="78" y="979"/>
                  </a:lnTo>
                  <a:lnTo>
                    <a:pt x="75" y="978"/>
                  </a:lnTo>
                  <a:lnTo>
                    <a:pt x="73" y="975"/>
                  </a:lnTo>
                  <a:lnTo>
                    <a:pt x="69" y="972"/>
                  </a:lnTo>
                  <a:lnTo>
                    <a:pt x="65" y="970"/>
                  </a:lnTo>
                  <a:lnTo>
                    <a:pt x="60" y="967"/>
                  </a:lnTo>
                  <a:lnTo>
                    <a:pt x="56" y="966"/>
                  </a:lnTo>
                  <a:lnTo>
                    <a:pt x="54" y="964"/>
                  </a:lnTo>
                  <a:lnTo>
                    <a:pt x="51" y="958"/>
                  </a:lnTo>
                  <a:lnTo>
                    <a:pt x="51" y="951"/>
                  </a:lnTo>
                  <a:lnTo>
                    <a:pt x="53" y="948"/>
                  </a:lnTo>
                  <a:lnTo>
                    <a:pt x="53" y="946"/>
                  </a:lnTo>
                  <a:lnTo>
                    <a:pt x="54" y="942"/>
                  </a:lnTo>
                  <a:lnTo>
                    <a:pt x="56" y="939"/>
                  </a:lnTo>
                  <a:lnTo>
                    <a:pt x="57" y="938"/>
                  </a:lnTo>
                  <a:lnTo>
                    <a:pt x="59" y="935"/>
                  </a:lnTo>
                  <a:lnTo>
                    <a:pt x="38" y="935"/>
                  </a:lnTo>
                  <a:lnTo>
                    <a:pt x="31" y="933"/>
                  </a:lnTo>
                  <a:lnTo>
                    <a:pt x="26" y="932"/>
                  </a:lnTo>
                  <a:lnTo>
                    <a:pt x="16" y="932"/>
                  </a:lnTo>
                  <a:lnTo>
                    <a:pt x="14" y="933"/>
                  </a:lnTo>
                  <a:lnTo>
                    <a:pt x="11" y="935"/>
                  </a:lnTo>
                  <a:lnTo>
                    <a:pt x="10" y="935"/>
                  </a:lnTo>
                  <a:lnTo>
                    <a:pt x="8" y="936"/>
                  </a:lnTo>
                  <a:lnTo>
                    <a:pt x="7" y="935"/>
                  </a:lnTo>
                  <a:lnTo>
                    <a:pt x="7" y="932"/>
                  </a:lnTo>
                  <a:lnTo>
                    <a:pt x="11" y="927"/>
                  </a:lnTo>
                  <a:lnTo>
                    <a:pt x="11" y="921"/>
                  </a:lnTo>
                  <a:lnTo>
                    <a:pt x="2" y="912"/>
                  </a:lnTo>
                  <a:lnTo>
                    <a:pt x="0" y="904"/>
                  </a:lnTo>
                  <a:lnTo>
                    <a:pt x="1" y="895"/>
                  </a:lnTo>
                  <a:lnTo>
                    <a:pt x="2" y="890"/>
                  </a:lnTo>
                  <a:lnTo>
                    <a:pt x="4" y="889"/>
                  </a:lnTo>
                  <a:lnTo>
                    <a:pt x="10" y="886"/>
                  </a:lnTo>
                  <a:lnTo>
                    <a:pt x="13" y="886"/>
                  </a:lnTo>
                  <a:lnTo>
                    <a:pt x="14" y="884"/>
                  </a:lnTo>
                  <a:lnTo>
                    <a:pt x="16" y="884"/>
                  </a:lnTo>
                  <a:lnTo>
                    <a:pt x="16" y="887"/>
                  </a:lnTo>
                  <a:lnTo>
                    <a:pt x="17" y="890"/>
                  </a:lnTo>
                  <a:lnTo>
                    <a:pt x="19" y="895"/>
                  </a:lnTo>
                  <a:lnTo>
                    <a:pt x="20" y="898"/>
                  </a:lnTo>
                  <a:lnTo>
                    <a:pt x="23" y="901"/>
                  </a:lnTo>
                  <a:lnTo>
                    <a:pt x="25" y="901"/>
                  </a:lnTo>
                  <a:lnTo>
                    <a:pt x="28" y="902"/>
                  </a:lnTo>
                  <a:lnTo>
                    <a:pt x="31" y="902"/>
                  </a:lnTo>
                  <a:lnTo>
                    <a:pt x="34" y="899"/>
                  </a:lnTo>
                  <a:lnTo>
                    <a:pt x="35" y="895"/>
                  </a:lnTo>
                  <a:lnTo>
                    <a:pt x="38" y="887"/>
                  </a:lnTo>
                  <a:lnTo>
                    <a:pt x="41" y="881"/>
                  </a:lnTo>
                  <a:lnTo>
                    <a:pt x="51" y="871"/>
                  </a:lnTo>
                  <a:lnTo>
                    <a:pt x="57" y="868"/>
                  </a:lnTo>
                  <a:lnTo>
                    <a:pt x="60" y="868"/>
                  </a:lnTo>
                  <a:lnTo>
                    <a:pt x="66" y="865"/>
                  </a:lnTo>
                  <a:lnTo>
                    <a:pt x="69" y="861"/>
                  </a:lnTo>
                  <a:lnTo>
                    <a:pt x="72" y="858"/>
                  </a:lnTo>
                  <a:lnTo>
                    <a:pt x="75" y="856"/>
                  </a:lnTo>
                  <a:lnTo>
                    <a:pt x="78" y="853"/>
                  </a:lnTo>
                  <a:lnTo>
                    <a:pt x="81" y="852"/>
                  </a:lnTo>
                  <a:lnTo>
                    <a:pt x="82" y="850"/>
                  </a:lnTo>
                  <a:lnTo>
                    <a:pt x="85" y="849"/>
                  </a:lnTo>
                  <a:lnTo>
                    <a:pt x="106" y="836"/>
                  </a:lnTo>
                  <a:lnTo>
                    <a:pt x="112" y="836"/>
                  </a:lnTo>
                  <a:lnTo>
                    <a:pt x="118" y="833"/>
                  </a:lnTo>
                  <a:lnTo>
                    <a:pt x="122" y="828"/>
                  </a:lnTo>
                  <a:lnTo>
                    <a:pt x="110" y="819"/>
                  </a:lnTo>
                  <a:lnTo>
                    <a:pt x="124" y="813"/>
                  </a:lnTo>
                  <a:lnTo>
                    <a:pt x="124" y="812"/>
                  </a:lnTo>
                  <a:lnTo>
                    <a:pt x="121" y="809"/>
                  </a:lnTo>
                  <a:lnTo>
                    <a:pt x="118" y="807"/>
                  </a:lnTo>
                  <a:lnTo>
                    <a:pt x="116" y="806"/>
                  </a:lnTo>
                  <a:lnTo>
                    <a:pt x="112" y="806"/>
                  </a:lnTo>
                  <a:lnTo>
                    <a:pt x="108" y="807"/>
                  </a:lnTo>
                  <a:lnTo>
                    <a:pt x="105" y="809"/>
                  </a:lnTo>
                  <a:lnTo>
                    <a:pt x="100" y="810"/>
                  </a:lnTo>
                  <a:lnTo>
                    <a:pt x="97" y="812"/>
                  </a:lnTo>
                  <a:lnTo>
                    <a:pt x="93" y="816"/>
                  </a:lnTo>
                  <a:lnTo>
                    <a:pt x="90" y="818"/>
                  </a:lnTo>
                  <a:lnTo>
                    <a:pt x="88" y="818"/>
                  </a:lnTo>
                  <a:lnTo>
                    <a:pt x="85" y="816"/>
                  </a:lnTo>
                  <a:lnTo>
                    <a:pt x="84" y="810"/>
                  </a:lnTo>
                  <a:lnTo>
                    <a:pt x="81" y="793"/>
                  </a:lnTo>
                  <a:lnTo>
                    <a:pt x="81" y="790"/>
                  </a:lnTo>
                  <a:lnTo>
                    <a:pt x="88" y="787"/>
                  </a:lnTo>
                  <a:lnTo>
                    <a:pt x="84" y="775"/>
                  </a:lnTo>
                  <a:lnTo>
                    <a:pt x="87" y="773"/>
                  </a:lnTo>
                  <a:lnTo>
                    <a:pt x="88" y="770"/>
                  </a:lnTo>
                  <a:lnTo>
                    <a:pt x="94" y="765"/>
                  </a:lnTo>
                  <a:lnTo>
                    <a:pt x="99" y="762"/>
                  </a:lnTo>
                  <a:lnTo>
                    <a:pt x="108" y="748"/>
                  </a:lnTo>
                  <a:lnTo>
                    <a:pt x="113" y="738"/>
                  </a:lnTo>
                  <a:lnTo>
                    <a:pt x="121" y="726"/>
                  </a:lnTo>
                  <a:lnTo>
                    <a:pt x="127" y="719"/>
                  </a:lnTo>
                  <a:lnTo>
                    <a:pt x="134" y="711"/>
                  </a:lnTo>
                  <a:lnTo>
                    <a:pt x="139" y="708"/>
                  </a:lnTo>
                  <a:lnTo>
                    <a:pt x="142" y="705"/>
                  </a:lnTo>
                  <a:lnTo>
                    <a:pt x="145" y="704"/>
                  </a:lnTo>
                  <a:lnTo>
                    <a:pt x="146" y="701"/>
                  </a:lnTo>
                  <a:lnTo>
                    <a:pt x="147" y="701"/>
                  </a:lnTo>
                  <a:lnTo>
                    <a:pt x="146" y="698"/>
                  </a:lnTo>
                  <a:lnTo>
                    <a:pt x="146" y="697"/>
                  </a:lnTo>
                  <a:lnTo>
                    <a:pt x="145" y="694"/>
                  </a:lnTo>
                  <a:lnTo>
                    <a:pt x="145" y="691"/>
                  </a:lnTo>
                  <a:lnTo>
                    <a:pt x="143" y="688"/>
                  </a:lnTo>
                  <a:lnTo>
                    <a:pt x="145" y="686"/>
                  </a:lnTo>
                  <a:lnTo>
                    <a:pt x="146" y="683"/>
                  </a:lnTo>
                  <a:lnTo>
                    <a:pt x="147" y="682"/>
                  </a:lnTo>
                  <a:lnTo>
                    <a:pt x="147" y="679"/>
                  </a:lnTo>
                  <a:lnTo>
                    <a:pt x="146" y="679"/>
                  </a:lnTo>
                  <a:lnTo>
                    <a:pt x="145" y="677"/>
                  </a:lnTo>
                  <a:lnTo>
                    <a:pt x="145" y="667"/>
                  </a:lnTo>
                  <a:lnTo>
                    <a:pt x="146" y="654"/>
                  </a:lnTo>
                  <a:lnTo>
                    <a:pt x="149" y="639"/>
                  </a:lnTo>
                  <a:lnTo>
                    <a:pt x="149" y="627"/>
                  </a:lnTo>
                  <a:lnTo>
                    <a:pt x="147" y="620"/>
                  </a:lnTo>
                  <a:lnTo>
                    <a:pt x="147" y="615"/>
                  </a:lnTo>
                  <a:lnTo>
                    <a:pt x="146" y="611"/>
                  </a:lnTo>
                  <a:lnTo>
                    <a:pt x="146" y="606"/>
                  </a:lnTo>
                  <a:lnTo>
                    <a:pt x="143" y="603"/>
                  </a:lnTo>
                  <a:lnTo>
                    <a:pt x="142" y="600"/>
                  </a:lnTo>
                  <a:lnTo>
                    <a:pt x="136" y="594"/>
                  </a:lnTo>
                  <a:lnTo>
                    <a:pt x="134" y="590"/>
                  </a:lnTo>
                  <a:lnTo>
                    <a:pt x="131" y="584"/>
                  </a:lnTo>
                  <a:lnTo>
                    <a:pt x="128" y="581"/>
                  </a:lnTo>
                  <a:lnTo>
                    <a:pt x="127" y="577"/>
                  </a:lnTo>
                  <a:lnTo>
                    <a:pt x="124" y="574"/>
                  </a:lnTo>
                  <a:lnTo>
                    <a:pt x="121" y="569"/>
                  </a:lnTo>
                  <a:lnTo>
                    <a:pt x="118" y="568"/>
                  </a:lnTo>
                  <a:lnTo>
                    <a:pt x="116" y="565"/>
                  </a:lnTo>
                  <a:lnTo>
                    <a:pt x="116" y="563"/>
                  </a:lnTo>
                  <a:lnTo>
                    <a:pt x="112" y="559"/>
                  </a:lnTo>
                  <a:lnTo>
                    <a:pt x="110" y="556"/>
                  </a:lnTo>
                  <a:lnTo>
                    <a:pt x="108" y="553"/>
                  </a:lnTo>
                  <a:lnTo>
                    <a:pt x="105" y="549"/>
                  </a:lnTo>
                  <a:lnTo>
                    <a:pt x="105" y="540"/>
                  </a:lnTo>
                  <a:lnTo>
                    <a:pt x="106" y="535"/>
                  </a:lnTo>
                  <a:lnTo>
                    <a:pt x="108" y="532"/>
                  </a:lnTo>
                  <a:lnTo>
                    <a:pt x="109" y="528"/>
                  </a:lnTo>
                  <a:lnTo>
                    <a:pt x="112" y="525"/>
                  </a:lnTo>
                  <a:lnTo>
                    <a:pt x="113" y="522"/>
                  </a:lnTo>
                  <a:lnTo>
                    <a:pt x="115" y="521"/>
                  </a:lnTo>
                  <a:lnTo>
                    <a:pt x="115" y="519"/>
                  </a:lnTo>
                  <a:lnTo>
                    <a:pt x="112" y="518"/>
                  </a:lnTo>
                  <a:lnTo>
                    <a:pt x="105" y="515"/>
                  </a:lnTo>
                  <a:lnTo>
                    <a:pt x="87" y="506"/>
                  </a:lnTo>
                  <a:lnTo>
                    <a:pt x="82" y="503"/>
                  </a:lnTo>
                  <a:lnTo>
                    <a:pt x="81" y="500"/>
                  </a:lnTo>
                  <a:lnTo>
                    <a:pt x="81" y="495"/>
                  </a:lnTo>
                  <a:lnTo>
                    <a:pt x="84" y="492"/>
                  </a:lnTo>
                  <a:lnTo>
                    <a:pt x="82" y="491"/>
                  </a:lnTo>
                  <a:lnTo>
                    <a:pt x="82" y="488"/>
                  </a:lnTo>
                  <a:lnTo>
                    <a:pt x="81" y="487"/>
                  </a:lnTo>
                  <a:lnTo>
                    <a:pt x="84" y="481"/>
                  </a:lnTo>
                  <a:lnTo>
                    <a:pt x="85" y="479"/>
                  </a:lnTo>
                  <a:lnTo>
                    <a:pt x="85" y="478"/>
                  </a:lnTo>
                  <a:lnTo>
                    <a:pt x="71" y="464"/>
                  </a:lnTo>
                  <a:lnTo>
                    <a:pt x="65" y="464"/>
                  </a:lnTo>
                  <a:lnTo>
                    <a:pt x="62" y="463"/>
                  </a:lnTo>
                  <a:lnTo>
                    <a:pt x="59" y="463"/>
                  </a:lnTo>
                  <a:lnTo>
                    <a:pt x="56" y="460"/>
                  </a:lnTo>
                  <a:lnTo>
                    <a:pt x="56" y="458"/>
                  </a:lnTo>
                  <a:lnTo>
                    <a:pt x="59" y="455"/>
                  </a:lnTo>
                  <a:lnTo>
                    <a:pt x="60" y="453"/>
                  </a:lnTo>
                  <a:lnTo>
                    <a:pt x="63" y="451"/>
                  </a:lnTo>
                  <a:lnTo>
                    <a:pt x="65" y="448"/>
                  </a:lnTo>
                  <a:lnTo>
                    <a:pt x="68" y="447"/>
                  </a:lnTo>
                  <a:lnTo>
                    <a:pt x="68" y="432"/>
                  </a:lnTo>
                  <a:lnTo>
                    <a:pt x="66" y="429"/>
                  </a:lnTo>
                  <a:lnTo>
                    <a:pt x="59" y="421"/>
                  </a:lnTo>
                  <a:lnTo>
                    <a:pt x="57" y="419"/>
                  </a:lnTo>
                  <a:lnTo>
                    <a:pt x="53" y="414"/>
                  </a:lnTo>
                  <a:lnTo>
                    <a:pt x="53" y="413"/>
                  </a:lnTo>
                  <a:lnTo>
                    <a:pt x="54" y="411"/>
                  </a:lnTo>
                  <a:lnTo>
                    <a:pt x="56" y="408"/>
                  </a:lnTo>
                  <a:lnTo>
                    <a:pt x="57" y="407"/>
                  </a:lnTo>
                  <a:lnTo>
                    <a:pt x="62" y="407"/>
                  </a:lnTo>
                  <a:lnTo>
                    <a:pt x="66" y="411"/>
                  </a:lnTo>
                  <a:lnTo>
                    <a:pt x="68" y="411"/>
                  </a:lnTo>
                  <a:lnTo>
                    <a:pt x="72" y="410"/>
                  </a:lnTo>
                  <a:lnTo>
                    <a:pt x="81" y="404"/>
                  </a:lnTo>
                  <a:lnTo>
                    <a:pt x="90" y="399"/>
                  </a:lnTo>
                  <a:lnTo>
                    <a:pt x="97" y="393"/>
                  </a:lnTo>
                  <a:lnTo>
                    <a:pt x="100" y="392"/>
                  </a:lnTo>
                  <a:lnTo>
                    <a:pt x="102" y="393"/>
                  </a:lnTo>
                  <a:lnTo>
                    <a:pt x="105" y="395"/>
                  </a:lnTo>
                  <a:lnTo>
                    <a:pt x="109" y="399"/>
                  </a:lnTo>
                  <a:lnTo>
                    <a:pt x="112" y="401"/>
                  </a:lnTo>
                  <a:lnTo>
                    <a:pt x="125" y="401"/>
                  </a:lnTo>
                  <a:lnTo>
                    <a:pt x="130" y="402"/>
                  </a:lnTo>
                  <a:lnTo>
                    <a:pt x="133" y="404"/>
                  </a:lnTo>
                  <a:lnTo>
                    <a:pt x="134" y="405"/>
                  </a:lnTo>
                  <a:lnTo>
                    <a:pt x="136" y="405"/>
                  </a:lnTo>
                  <a:lnTo>
                    <a:pt x="137" y="407"/>
                  </a:lnTo>
                  <a:lnTo>
                    <a:pt x="137" y="399"/>
                  </a:lnTo>
                  <a:lnTo>
                    <a:pt x="139" y="396"/>
                  </a:lnTo>
                  <a:lnTo>
                    <a:pt x="139" y="392"/>
                  </a:lnTo>
                  <a:lnTo>
                    <a:pt x="136" y="390"/>
                  </a:lnTo>
                  <a:lnTo>
                    <a:pt x="134" y="389"/>
                  </a:lnTo>
                  <a:lnTo>
                    <a:pt x="133" y="386"/>
                  </a:lnTo>
                  <a:lnTo>
                    <a:pt x="130" y="385"/>
                  </a:lnTo>
                  <a:lnTo>
                    <a:pt x="130" y="380"/>
                  </a:lnTo>
                  <a:lnTo>
                    <a:pt x="128" y="377"/>
                  </a:lnTo>
                  <a:lnTo>
                    <a:pt x="128" y="376"/>
                  </a:lnTo>
                  <a:lnTo>
                    <a:pt x="121" y="370"/>
                  </a:lnTo>
                  <a:lnTo>
                    <a:pt x="131" y="367"/>
                  </a:lnTo>
                  <a:lnTo>
                    <a:pt x="133" y="367"/>
                  </a:lnTo>
                  <a:lnTo>
                    <a:pt x="134" y="365"/>
                  </a:lnTo>
                  <a:lnTo>
                    <a:pt x="139" y="365"/>
                  </a:lnTo>
                  <a:lnTo>
                    <a:pt x="143" y="370"/>
                  </a:lnTo>
                  <a:lnTo>
                    <a:pt x="146" y="371"/>
                  </a:lnTo>
                  <a:lnTo>
                    <a:pt x="147" y="373"/>
                  </a:lnTo>
                  <a:lnTo>
                    <a:pt x="147" y="380"/>
                  </a:lnTo>
                  <a:lnTo>
                    <a:pt x="153" y="386"/>
                  </a:lnTo>
                  <a:lnTo>
                    <a:pt x="156" y="387"/>
                  </a:lnTo>
                  <a:lnTo>
                    <a:pt x="161" y="389"/>
                  </a:lnTo>
                  <a:lnTo>
                    <a:pt x="167" y="390"/>
                  </a:lnTo>
                  <a:lnTo>
                    <a:pt x="171" y="389"/>
                  </a:lnTo>
                  <a:lnTo>
                    <a:pt x="174" y="389"/>
                  </a:lnTo>
                  <a:lnTo>
                    <a:pt x="179" y="387"/>
                  </a:lnTo>
                  <a:lnTo>
                    <a:pt x="181" y="387"/>
                  </a:lnTo>
                  <a:lnTo>
                    <a:pt x="184" y="390"/>
                  </a:lnTo>
                  <a:lnTo>
                    <a:pt x="187" y="392"/>
                  </a:lnTo>
                  <a:lnTo>
                    <a:pt x="189" y="393"/>
                  </a:lnTo>
                  <a:lnTo>
                    <a:pt x="190" y="396"/>
                  </a:lnTo>
                  <a:lnTo>
                    <a:pt x="192" y="401"/>
                  </a:lnTo>
                  <a:lnTo>
                    <a:pt x="192" y="404"/>
                  </a:lnTo>
                  <a:lnTo>
                    <a:pt x="195" y="404"/>
                  </a:lnTo>
                  <a:lnTo>
                    <a:pt x="198" y="402"/>
                  </a:lnTo>
                  <a:lnTo>
                    <a:pt x="205" y="402"/>
                  </a:lnTo>
                  <a:lnTo>
                    <a:pt x="207" y="404"/>
                  </a:lnTo>
                  <a:lnTo>
                    <a:pt x="208" y="407"/>
                  </a:lnTo>
                  <a:lnTo>
                    <a:pt x="211" y="408"/>
                  </a:lnTo>
                  <a:lnTo>
                    <a:pt x="213" y="411"/>
                  </a:lnTo>
                  <a:lnTo>
                    <a:pt x="216" y="413"/>
                  </a:lnTo>
                  <a:lnTo>
                    <a:pt x="229" y="419"/>
                  </a:lnTo>
                  <a:lnTo>
                    <a:pt x="232" y="405"/>
                  </a:lnTo>
                  <a:lnTo>
                    <a:pt x="232" y="404"/>
                  </a:lnTo>
                  <a:lnTo>
                    <a:pt x="230" y="402"/>
                  </a:lnTo>
                  <a:lnTo>
                    <a:pt x="229" y="399"/>
                  </a:lnTo>
                  <a:lnTo>
                    <a:pt x="227" y="398"/>
                  </a:lnTo>
                  <a:lnTo>
                    <a:pt x="224" y="392"/>
                  </a:lnTo>
                  <a:lnTo>
                    <a:pt x="224" y="389"/>
                  </a:lnTo>
                  <a:lnTo>
                    <a:pt x="227" y="389"/>
                  </a:lnTo>
                  <a:lnTo>
                    <a:pt x="229" y="390"/>
                  </a:lnTo>
                  <a:lnTo>
                    <a:pt x="230" y="390"/>
                  </a:lnTo>
                  <a:lnTo>
                    <a:pt x="232" y="392"/>
                  </a:lnTo>
                  <a:lnTo>
                    <a:pt x="235" y="393"/>
                  </a:lnTo>
                  <a:lnTo>
                    <a:pt x="239" y="398"/>
                  </a:lnTo>
                  <a:lnTo>
                    <a:pt x="241" y="396"/>
                  </a:lnTo>
                  <a:lnTo>
                    <a:pt x="244" y="396"/>
                  </a:lnTo>
                  <a:lnTo>
                    <a:pt x="250" y="402"/>
                  </a:lnTo>
                  <a:lnTo>
                    <a:pt x="255" y="402"/>
                  </a:lnTo>
                  <a:lnTo>
                    <a:pt x="258" y="401"/>
                  </a:lnTo>
                  <a:lnTo>
                    <a:pt x="264" y="401"/>
                  </a:lnTo>
                  <a:lnTo>
                    <a:pt x="266" y="399"/>
                  </a:lnTo>
                  <a:lnTo>
                    <a:pt x="267" y="399"/>
                  </a:lnTo>
                  <a:lnTo>
                    <a:pt x="267" y="398"/>
                  </a:lnTo>
                  <a:lnTo>
                    <a:pt x="269" y="396"/>
                  </a:lnTo>
                  <a:lnTo>
                    <a:pt x="270" y="393"/>
                  </a:lnTo>
                  <a:lnTo>
                    <a:pt x="272" y="392"/>
                  </a:lnTo>
                  <a:lnTo>
                    <a:pt x="276" y="390"/>
                  </a:lnTo>
                  <a:lnTo>
                    <a:pt x="287" y="386"/>
                  </a:lnTo>
                  <a:lnTo>
                    <a:pt x="300" y="380"/>
                  </a:lnTo>
                  <a:lnTo>
                    <a:pt x="315" y="376"/>
                  </a:lnTo>
                  <a:lnTo>
                    <a:pt x="332" y="370"/>
                  </a:lnTo>
                  <a:lnTo>
                    <a:pt x="340" y="368"/>
                  </a:lnTo>
                  <a:lnTo>
                    <a:pt x="344" y="370"/>
                  </a:lnTo>
                  <a:lnTo>
                    <a:pt x="344" y="371"/>
                  </a:lnTo>
                  <a:lnTo>
                    <a:pt x="353" y="380"/>
                  </a:lnTo>
                  <a:lnTo>
                    <a:pt x="356" y="379"/>
                  </a:lnTo>
                  <a:lnTo>
                    <a:pt x="363" y="374"/>
                  </a:lnTo>
                  <a:lnTo>
                    <a:pt x="378" y="362"/>
                  </a:lnTo>
                  <a:lnTo>
                    <a:pt x="381" y="358"/>
                  </a:lnTo>
                  <a:lnTo>
                    <a:pt x="381" y="355"/>
                  </a:lnTo>
                  <a:lnTo>
                    <a:pt x="383" y="352"/>
                  </a:lnTo>
                  <a:lnTo>
                    <a:pt x="383" y="348"/>
                  </a:lnTo>
                  <a:lnTo>
                    <a:pt x="384" y="343"/>
                  </a:lnTo>
                  <a:lnTo>
                    <a:pt x="384" y="340"/>
                  </a:lnTo>
                  <a:lnTo>
                    <a:pt x="393" y="340"/>
                  </a:lnTo>
                  <a:lnTo>
                    <a:pt x="396" y="339"/>
                  </a:lnTo>
                  <a:lnTo>
                    <a:pt x="397" y="337"/>
                  </a:lnTo>
                  <a:lnTo>
                    <a:pt x="399" y="334"/>
                  </a:lnTo>
                  <a:lnTo>
                    <a:pt x="399" y="324"/>
                  </a:lnTo>
                  <a:lnTo>
                    <a:pt x="397" y="321"/>
                  </a:lnTo>
                  <a:lnTo>
                    <a:pt x="395" y="318"/>
                  </a:lnTo>
                  <a:lnTo>
                    <a:pt x="380" y="306"/>
                  </a:lnTo>
                  <a:lnTo>
                    <a:pt x="372" y="299"/>
                  </a:lnTo>
                  <a:lnTo>
                    <a:pt x="366" y="294"/>
                  </a:lnTo>
                  <a:lnTo>
                    <a:pt x="365" y="293"/>
                  </a:lnTo>
                  <a:lnTo>
                    <a:pt x="352" y="287"/>
                  </a:lnTo>
                  <a:lnTo>
                    <a:pt x="344" y="285"/>
                  </a:lnTo>
                  <a:lnTo>
                    <a:pt x="344" y="278"/>
                  </a:lnTo>
                  <a:lnTo>
                    <a:pt x="346" y="275"/>
                  </a:lnTo>
                  <a:lnTo>
                    <a:pt x="347" y="274"/>
                  </a:lnTo>
                  <a:lnTo>
                    <a:pt x="347" y="271"/>
                  </a:lnTo>
                  <a:lnTo>
                    <a:pt x="349" y="269"/>
                  </a:lnTo>
                  <a:lnTo>
                    <a:pt x="362" y="269"/>
                  </a:lnTo>
                  <a:lnTo>
                    <a:pt x="362" y="268"/>
                  </a:lnTo>
                  <a:lnTo>
                    <a:pt x="365" y="265"/>
                  </a:lnTo>
                  <a:lnTo>
                    <a:pt x="368" y="263"/>
                  </a:lnTo>
                  <a:lnTo>
                    <a:pt x="369" y="262"/>
                  </a:lnTo>
                  <a:lnTo>
                    <a:pt x="368" y="260"/>
                  </a:lnTo>
                  <a:lnTo>
                    <a:pt x="368" y="257"/>
                  </a:lnTo>
                  <a:lnTo>
                    <a:pt x="369" y="256"/>
                  </a:lnTo>
                  <a:lnTo>
                    <a:pt x="372" y="256"/>
                  </a:lnTo>
                  <a:lnTo>
                    <a:pt x="374" y="241"/>
                  </a:lnTo>
                  <a:lnTo>
                    <a:pt x="378" y="241"/>
                  </a:lnTo>
                  <a:lnTo>
                    <a:pt x="381" y="243"/>
                  </a:lnTo>
                  <a:lnTo>
                    <a:pt x="409" y="243"/>
                  </a:lnTo>
                  <a:lnTo>
                    <a:pt x="414" y="238"/>
                  </a:lnTo>
                  <a:lnTo>
                    <a:pt x="415" y="235"/>
                  </a:lnTo>
                  <a:lnTo>
                    <a:pt x="417" y="234"/>
                  </a:lnTo>
                  <a:lnTo>
                    <a:pt x="418" y="234"/>
                  </a:lnTo>
                  <a:lnTo>
                    <a:pt x="420" y="232"/>
                  </a:lnTo>
                  <a:lnTo>
                    <a:pt x="420" y="229"/>
                  </a:lnTo>
                  <a:lnTo>
                    <a:pt x="421" y="225"/>
                  </a:lnTo>
                  <a:lnTo>
                    <a:pt x="421" y="222"/>
                  </a:lnTo>
                  <a:lnTo>
                    <a:pt x="424" y="216"/>
                  </a:lnTo>
                  <a:lnTo>
                    <a:pt x="427" y="214"/>
                  </a:lnTo>
                  <a:lnTo>
                    <a:pt x="434" y="207"/>
                  </a:lnTo>
                  <a:lnTo>
                    <a:pt x="448" y="206"/>
                  </a:lnTo>
                  <a:lnTo>
                    <a:pt x="463" y="180"/>
                  </a:lnTo>
                  <a:lnTo>
                    <a:pt x="467" y="176"/>
                  </a:lnTo>
                  <a:lnTo>
                    <a:pt x="480" y="176"/>
                  </a:lnTo>
                  <a:lnTo>
                    <a:pt x="486" y="170"/>
                  </a:lnTo>
                  <a:lnTo>
                    <a:pt x="494" y="170"/>
                  </a:lnTo>
                  <a:lnTo>
                    <a:pt x="497" y="169"/>
                  </a:lnTo>
                  <a:lnTo>
                    <a:pt x="505" y="169"/>
                  </a:lnTo>
                  <a:lnTo>
                    <a:pt x="505" y="172"/>
                  </a:lnTo>
                  <a:lnTo>
                    <a:pt x="513" y="163"/>
                  </a:lnTo>
                  <a:lnTo>
                    <a:pt x="517" y="158"/>
                  </a:lnTo>
                  <a:lnTo>
                    <a:pt x="523" y="158"/>
                  </a:lnTo>
                  <a:lnTo>
                    <a:pt x="526" y="152"/>
                  </a:lnTo>
                  <a:lnTo>
                    <a:pt x="528" y="151"/>
                  </a:lnTo>
                  <a:lnTo>
                    <a:pt x="528" y="149"/>
                  </a:lnTo>
                  <a:lnTo>
                    <a:pt x="538" y="149"/>
                  </a:lnTo>
                  <a:lnTo>
                    <a:pt x="593" y="151"/>
                  </a:lnTo>
                  <a:lnTo>
                    <a:pt x="594" y="151"/>
                  </a:lnTo>
                  <a:lnTo>
                    <a:pt x="599" y="146"/>
                  </a:lnTo>
                  <a:lnTo>
                    <a:pt x="602" y="145"/>
                  </a:lnTo>
                  <a:lnTo>
                    <a:pt x="605" y="142"/>
                  </a:lnTo>
                  <a:lnTo>
                    <a:pt x="608" y="141"/>
                  </a:lnTo>
                  <a:lnTo>
                    <a:pt x="612" y="141"/>
                  </a:lnTo>
                  <a:lnTo>
                    <a:pt x="624" y="129"/>
                  </a:lnTo>
                  <a:lnTo>
                    <a:pt x="625" y="126"/>
                  </a:lnTo>
                  <a:lnTo>
                    <a:pt x="627" y="126"/>
                  </a:lnTo>
                  <a:lnTo>
                    <a:pt x="628" y="124"/>
                  </a:lnTo>
                  <a:lnTo>
                    <a:pt x="633" y="124"/>
                  </a:lnTo>
                  <a:lnTo>
                    <a:pt x="636" y="123"/>
                  </a:lnTo>
                  <a:lnTo>
                    <a:pt x="640" y="123"/>
                  </a:lnTo>
                  <a:lnTo>
                    <a:pt x="643" y="121"/>
                  </a:lnTo>
                  <a:lnTo>
                    <a:pt x="645" y="118"/>
                  </a:lnTo>
                  <a:lnTo>
                    <a:pt x="646" y="117"/>
                  </a:lnTo>
                  <a:lnTo>
                    <a:pt x="647" y="114"/>
                  </a:lnTo>
                  <a:lnTo>
                    <a:pt x="647" y="111"/>
                  </a:lnTo>
                  <a:lnTo>
                    <a:pt x="650" y="109"/>
                  </a:lnTo>
                  <a:lnTo>
                    <a:pt x="658" y="104"/>
                  </a:lnTo>
                  <a:lnTo>
                    <a:pt x="667" y="98"/>
                  </a:lnTo>
                  <a:lnTo>
                    <a:pt x="674" y="93"/>
                  </a:lnTo>
                  <a:lnTo>
                    <a:pt x="680" y="90"/>
                  </a:lnTo>
                  <a:lnTo>
                    <a:pt x="683" y="90"/>
                  </a:lnTo>
                  <a:lnTo>
                    <a:pt x="687" y="89"/>
                  </a:lnTo>
                  <a:lnTo>
                    <a:pt x="692" y="89"/>
                  </a:lnTo>
                  <a:lnTo>
                    <a:pt x="695" y="87"/>
                  </a:lnTo>
                  <a:lnTo>
                    <a:pt x="699" y="87"/>
                  </a:lnTo>
                  <a:lnTo>
                    <a:pt x="701" y="84"/>
                  </a:lnTo>
                  <a:lnTo>
                    <a:pt x="704" y="77"/>
                  </a:lnTo>
                  <a:lnTo>
                    <a:pt x="707" y="68"/>
                  </a:lnTo>
                  <a:lnTo>
                    <a:pt x="708" y="62"/>
                  </a:lnTo>
                  <a:lnTo>
                    <a:pt x="708" y="61"/>
                  </a:lnTo>
                  <a:lnTo>
                    <a:pt x="699" y="52"/>
                  </a:lnTo>
                  <a:lnTo>
                    <a:pt x="696" y="50"/>
                  </a:lnTo>
                  <a:lnTo>
                    <a:pt x="714" y="27"/>
                  </a:lnTo>
                  <a:lnTo>
                    <a:pt x="723" y="31"/>
                  </a:lnTo>
                  <a:lnTo>
                    <a:pt x="732" y="34"/>
                  </a:lnTo>
                  <a:lnTo>
                    <a:pt x="739" y="37"/>
                  </a:lnTo>
                  <a:lnTo>
                    <a:pt x="744" y="40"/>
                  </a:lnTo>
                  <a:lnTo>
                    <a:pt x="751" y="62"/>
                  </a:lnTo>
                  <a:lnTo>
                    <a:pt x="753" y="70"/>
                  </a:lnTo>
                  <a:lnTo>
                    <a:pt x="754" y="72"/>
                  </a:lnTo>
                  <a:lnTo>
                    <a:pt x="757" y="72"/>
                  </a:lnTo>
                  <a:lnTo>
                    <a:pt x="761" y="74"/>
                  </a:lnTo>
                  <a:lnTo>
                    <a:pt x="766" y="77"/>
                  </a:lnTo>
                  <a:lnTo>
                    <a:pt x="772" y="80"/>
                  </a:lnTo>
                  <a:lnTo>
                    <a:pt x="779" y="87"/>
                  </a:lnTo>
                  <a:lnTo>
                    <a:pt x="787" y="92"/>
                  </a:lnTo>
                  <a:lnTo>
                    <a:pt x="798" y="93"/>
                  </a:lnTo>
                  <a:lnTo>
                    <a:pt x="803" y="93"/>
                  </a:lnTo>
                  <a:lnTo>
                    <a:pt x="812" y="90"/>
                  </a:lnTo>
                  <a:lnTo>
                    <a:pt x="816" y="87"/>
                  </a:lnTo>
                  <a:lnTo>
                    <a:pt x="818" y="86"/>
                  </a:lnTo>
                  <a:lnTo>
                    <a:pt x="821" y="84"/>
                  </a:lnTo>
                  <a:lnTo>
                    <a:pt x="822" y="87"/>
                  </a:lnTo>
                  <a:lnTo>
                    <a:pt x="825" y="89"/>
                  </a:lnTo>
                  <a:lnTo>
                    <a:pt x="828" y="92"/>
                  </a:lnTo>
                  <a:lnTo>
                    <a:pt x="829" y="95"/>
                  </a:lnTo>
                  <a:lnTo>
                    <a:pt x="832" y="96"/>
                  </a:lnTo>
                  <a:lnTo>
                    <a:pt x="834" y="99"/>
                  </a:lnTo>
                  <a:lnTo>
                    <a:pt x="835" y="99"/>
                  </a:lnTo>
                  <a:lnTo>
                    <a:pt x="835" y="101"/>
                  </a:lnTo>
                  <a:lnTo>
                    <a:pt x="837" y="104"/>
                  </a:lnTo>
                  <a:lnTo>
                    <a:pt x="837" y="106"/>
                  </a:lnTo>
                  <a:lnTo>
                    <a:pt x="838" y="109"/>
                  </a:lnTo>
                  <a:lnTo>
                    <a:pt x="838" y="112"/>
                  </a:lnTo>
                  <a:lnTo>
                    <a:pt x="846" y="121"/>
                  </a:lnTo>
                  <a:lnTo>
                    <a:pt x="856" y="136"/>
                  </a:lnTo>
                  <a:lnTo>
                    <a:pt x="849" y="136"/>
                  </a:lnTo>
                  <a:lnTo>
                    <a:pt x="846" y="135"/>
                  </a:lnTo>
                  <a:lnTo>
                    <a:pt x="840" y="135"/>
                  </a:lnTo>
                  <a:lnTo>
                    <a:pt x="838" y="133"/>
                  </a:lnTo>
                  <a:lnTo>
                    <a:pt x="837" y="133"/>
                  </a:lnTo>
                  <a:lnTo>
                    <a:pt x="832" y="138"/>
                  </a:lnTo>
                  <a:lnTo>
                    <a:pt x="831" y="141"/>
                  </a:lnTo>
                  <a:lnTo>
                    <a:pt x="831" y="143"/>
                  </a:lnTo>
                  <a:lnTo>
                    <a:pt x="834" y="149"/>
                  </a:lnTo>
                  <a:lnTo>
                    <a:pt x="835" y="151"/>
                  </a:lnTo>
                  <a:lnTo>
                    <a:pt x="838" y="152"/>
                  </a:lnTo>
                  <a:lnTo>
                    <a:pt x="840" y="154"/>
                  </a:lnTo>
                  <a:lnTo>
                    <a:pt x="841" y="154"/>
                  </a:lnTo>
                  <a:lnTo>
                    <a:pt x="829" y="160"/>
                  </a:lnTo>
                  <a:lnTo>
                    <a:pt x="829" y="180"/>
                  </a:lnTo>
                  <a:lnTo>
                    <a:pt x="819" y="191"/>
                  </a:lnTo>
                  <a:lnTo>
                    <a:pt x="818" y="194"/>
                  </a:lnTo>
                  <a:lnTo>
                    <a:pt x="818" y="197"/>
                  </a:lnTo>
                  <a:lnTo>
                    <a:pt x="821" y="200"/>
                  </a:lnTo>
                  <a:lnTo>
                    <a:pt x="824" y="204"/>
                  </a:lnTo>
                  <a:lnTo>
                    <a:pt x="828" y="209"/>
                  </a:lnTo>
                  <a:lnTo>
                    <a:pt x="835" y="211"/>
                  </a:lnTo>
                  <a:lnTo>
                    <a:pt x="847" y="214"/>
                  </a:lnTo>
                  <a:lnTo>
                    <a:pt x="858" y="216"/>
                  </a:lnTo>
                  <a:lnTo>
                    <a:pt x="862" y="216"/>
                  </a:lnTo>
                  <a:lnTo>
                    <a:pt x="862" y="219"/>
                  </a:lnTo>
                  <a:lnTo>
                    <a:pt x="861" y="223"/>
                  </a:lnTo>
                  <a:lnTo>
                    <a:pt x="856" y="228"/>
                  </a:lnTo>
                  <a:lnTo>
                    <a:pt x="856" y="234"/>
                  </a:lnTo>
                  <a:lnTo>
                    <a:pt x="858" y="237"/>
                  </a:lnTo>
                  <a:lnTo>
                    <a:pt x="858" y="241"/>
                  </a:lnTo>
                  <a:lnTo>
                    <a:pt x="859" y="246"/>
                  </a:lnTo>
                  <a:lnTo>
                    <a:pt x="859" y="250"/>
                  </a:lnTo>
                  <a:lnTo>
                    <a:pt x="861" y="251"/>
                  </a:lnTo>
                  <a:lnTo>
                    <a:pt x="861" y="253"/>
                  </a:lnTo>
                  <a:lnTo>
                    <a:pt x="858" y="253"/>
                  </a:lnTo>
                  <a:lnTo>
                    <a:pt x="855" y="251"/>
                  </a:lnTo>
                  <a:lnTo>
                    <a:pt x="852" y="251"/>
                  </a:lnTo>
                  <a:lnTo>
                    <a:pt x="849" y="250"/>
                  </a:lnTo>
                  <a:lnTo>
                    <a:pt x="846" y="250"/>
                  </a:lnTo>
                  <a:lnTo>
                    <a:pt x="843" y="253"/>
                  </a:lnTo>
                  <a:lnTo>
                    <a:pt x="837" y="257"/>
                  </a:lnTo>
                  <a:lnTo>
                    <a:pt x="828" y="262"/>
                  </a:lnTo>
                  <a:lnTo>
                    <a:pt x="821" y="266"/>
                  </a:lnTo>
                  <a:lnTo>
                    <a:pt x="812" y="271"/>
                  </a:lnTo>
                  <a:lnTo>
                    <a:pt x="816" y="275"/>
                  </a:lnTo>
                  <a:lnTo>
                    <a:pt x="819" y="280"/>
                  </a:lnTo>
                  <a:lnTo>
                    <a:pt x="821" y="282"/>
                  </a:lnTo>
                  <a:lnTo>
                    <a:pt x="822" y="284"/>
                  </a:lnTo>
                  <a:lnTo>
                    <a:pt x="824" y="287"/>
                  </a:lnTo>
                  <a:lnTo>
                    <a:pt x="825" y="288"/>
                  </a:lnTo>
                  <a:lnTo>
                    <a:pt x="826" y="291"/>
                  </a:lnTo>
                  <a:lnTo>
                    <a:pt x="831" y="293"/>
                  </a:lnTo>
                  <a:lnTo>
                    <a:pt x="834" y="296"/>
                  </a:lnTo>
                  <a:lnTo>
                    <a:pt x="843" y="299"/>
                  </a:lnTo>
                  <a:lnTo>
                    <a:pt x="844" y="300"/>
                  </a:lnTo>
                  <a:lnTo>
                    <a:pt x="846" y="300"/>
                  </a:lnTo>
                  <a:lnTo>
                    <a:pt x="852" y="294"/>
                  </a:lnTo>
                  <a:lnTo>
                    <a:pt x="856" y="291"/>
                  </a:lnTo>
                  <a:lnTo>
                    <a:pt x="859" y="288"/>
                  </a:lnTo>
                  <a:lnTo>
                    <a:pt x="863" y="285"/>
                  </a:lnTo>
                  <a:lnTo>
                    <a:pt x="866" y="282"/>
                  </a:lnTo>
                  <a:lnTo>
                    <a:pt x="881" y="282"/>
                  </a:lnTo>
                  <a:lnTo>
                    <a:pt x="887" y="285"/>
                  </a:lnTo>
                  <a:lnTo>
                    <a:pt x="889" y="287"/>
                  </a:lnTo>
                  <a:lnTo>
                    <a:pt x="890" y="287"/>
                  </a:lnTo>
                  <a:lnTo>
                    <a:pt x="900" y="282"/>
                  </a:lnTo>
                  <a:lnTo>
                    <a:pt x="905" y="280"/>
                  </a:lnTo>
                  <a:lnTo>
                    <a:pt x="927" y="280"/>
                  </a:lnTo>
                  <a:lnTo>
                    <a:pt x="929" y="278"/>
                  </a:lnTo>
                  <a:lnTo>
                    <a:pt x="929" y="275"/>
                  </a:lnTo>
                  <a:lnTo>
                    <a:pt x="930" y="274"/>
                  </a:lnTo>
                  <a:lnTo>
                    <a:pt x="937" y="268"/>
                  </a:lnTo>
                  <a:lnTo>
                    <a:pt x="958" y="247"/>
                  </a:lnTo>
                  <a:lnTo>
                    <a:pt x="964" y="244"/>
                  </a:lnTo>
                  <a:lnTo>
                    <a:pt x="967" y="244"/>
                  </a:lnTo>
                  <a:lnTo>
                    <a:pt x="974" y="246"/>
                  </a:lnTo>
                  <a:lnTo>
                    <a:pt x="995" y="254"/>
                  </a:lnTo>
                  <a:lnTo>
                    <a:pt x="997" y="256"/>
                  </a:lnTo>
                  <a:lnTo>
                    <a:pt x="998" y="256"/>
                  </a:lnTo>
                  <a:lnTo>
                    <a:pt x="1003" y="257"/>
                  </a:lnTo>
                  <a:lnTo>
                    <a:pt x="1010" y="257"/>
                  </a:lnTo>
                  <a:lnTo>
                    <a:pt x="1010" y="256"/>
                  </a:lnTo>
                  <a:lnTo>
                    <a:pt x="1011" y="254"/>
                  </a:lnTo>
                  <a:lnTo>
                    <a:pt x="1011" y="251"/>
                  </a:lnTo>
                  <a:lnTo>
                    <a:pt x="1013" y="247"/>
                  </a:lnTo>
                  <a:lnTo>
                    <a:pt x="1014" y="244"/>
                  </a:lnTo>
                  <a:lnTo>
                    <a:pt x="1014" y="240"/>
                  </a:lnTo>
                  <a:lnTo>
                    <a:pt x="1017" y="235"/>
                  </a:lnTo>
                  <a:lnTo>
                    <a:pt x="1026" y="232"/>
                  </a:lnTo>
                  <a:lnTo>
                    <a:pt x="1034" y="231"/>
                  </a:lnTo>
                  <a:lnTo>
                    <a:pt x="1038" y="229"/>
                  </a:lnTo>
                  <a:lnTo>
                    <a:pt x="1051" y="214"/>
                  </a:lnTo>
                  <a:lnTo>
                    <a:pt x="1025" y="198"/>
                  </a:lnTo>
                  <a:lnTo>
                    <a:pt x="1026" y="197"/>
                  </a:lnTo>
                  <a:lnTo>
                    <a:pt x="1026" y="191"/>
                  </a:lnTo>
                  <a:lnTo>
                    <a:pt x="1028" y="185"/>
                  </a:lnTo>
                  <a:lnTo>
                    <a:pt x="1028" y="177"/>
                  </a:lnTo>
                  <a:lnTo>
                    <a:pt x="1031" y="163"/>
                  </a:lnTo>
                  <a:lnTo>
                    <a:pt x="1031" y="142"/>
                  </a:lnTo>
                  <a:lnTo>
                    <a:pt x="1029" y="123"/>
                  </a:lnTo>
                  <a:lnTo>
                    <a:pt x="1026" y="108"/>
                  </a:lnTo>
                  <a:lnTo>
                    <a:pt x="1022" y="101"/>
                  </a:lnTo>
                  <a:lnTo>
                    <a:pt x="1011" y="93"/>
                  </a:lnTo>
                  <a:lnTo>
                    <a:pt x="1000" y="86"/>
                  </a:lnTo>
                  <a:lnTo>
                    <a:pt x="989" y="80"/>
                  </a:lnTo>
                  <a:lnTo>
                    <a:pt x="982" y="77"/>
                  </a:lnTo>
                  <a:lnTo>
                    <a:pt x="977" y="71"/>
                  </a:lnTo>
                  <a:lnTo>
                    <a:pt x="976" y="64"/>
                  </a:lnTo>
                  <a:lnTo>
                    <a:pt x="974" y="53"/>
                  </a:lnTo>
                  <a:lnTo>
                    <a:pt x="974" y="43"/>
                  </a:lnTo>
                  <a:lnTo>
                    <a:pt x="977" y="44"/>
                  </a:lnTo>
                  <a:lnTo>
                    <a:pt x="992" y="50"/>
                  </a:lnTo>
                  <a:lnTo>
                    <a:pt x="1000" y="52"/>
                  </a:lnTo>
                  <a:lnTo>
                    <a:pt x="1008" y="53"/>
                  </a:lnTo>
                  <a:lnTo>
                    <a:pt x="1016" y="50"/>
                  </a:lnTo>
                  <a:lnTo>
                    <a:pt x="1026" y="46"/>
                  </a:lnTo>
                  <a:lnTo>
                    <a:pt x="1031" y="43"/>
                  </a:lnTo>
                  <a:lnTo>
                    <a:pt x="1034" y="38"/>
                  </a:lnTo>
                  <a:lnTo>
                    <a:pt x="1035" y="34"/>
                  </a:lnTo>
                  <a:lnTo>
                    <a:pt x="1035" y="25"/>
                  </a:lnTo>
                  <a:lnTo>
                    <a:pt x="1037" y="22"/>
                  </a:lnTo>
                  <a:lnTo>
                    <a:pt x="1040" y="21"/>
                  </a:lnTo>
                  <a:lnTo>
                    <a:pt x="1041" y="18"/>
                  </a:lnTo>
                  <a:lnTo>
                    <a:pt x="1044" y="15"/>
                  </a:lnTo>
                  <a:lnTo>
                    <a:pt x="1047" y="13"/>
                  </a:lnTo>
                  <a:lnTo>
                    <a:pt x="1050" y="10"/>
                  </a:lnTo>
                  <a:lnTo>
                    <a:pt x="1056" y="10"/>
                  </a:lnTo>
                  <a:lnTo>
                    <a:pt x="1065" y="13"/>
                  </a:lnTo>
                  <a:lnTo>
                    <a:pt x="1071" y="16"/>
                  </a:lnTo>
                  <a:lnTo>
                    <a:pt x="1072" y="18"/>
                  </a:lnTo>
                  <a:lnTo>
                    <a:pt x="1074" y="18"/>
                  </a:lnTo>
                  <a:lnTo>
                    <a:pt x="1108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18" name="Freeform 3882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460375" y="3570288"/>
              <a:ext cx="1028700" cy="1382713"/>
            </a:xfrm>
            <a:custGeom>
              <a:avLst/>
              <a:gdLst/>
              <a:ahLst/>
              <a:cxnLst>
                <a:cxn ang="0">
                  <a:pos x="697" y="37"/>
                </a:cxn>
                <a:cxn ang="0">
                  <a:pos x="743" y="59"/>
                </a:cxn>
                <a:cxn ang="0">
                  <a:pos x="766" y="121"/>
                </a:cxn>
                <a:cxn ang="0">
                  <a:pos x="792" y="152"/>
                </a:cxn>
                <a:cxn ang="0">
                  <a:pos x="809" y="204"/>
                </a:cxn>
                <a:cxn ang="0">
                  <a:pos x="781" y="254"/>
                </a:cxn>
                <a:cxn ang="0">
                  <a:pos x="744" y="331"/>
                </a:cxn>
                <a:cxn ang="0">
                  <a:pos x="775" y="358"/>
                </a:cxn>
                <a:cxn ang="0">
                  <a:pos x="772" y="424"/>
                </a:cxn>
                <a:cxn ang="0">
                  <a:pos x="753" y="449"/>
                </a:cxn>
                <a:cxn ang="0">
                  <a:pos x="706" y="479"/>
                </a:cxn>
                <a:cxn ang="0">
                  <a:pos x="691" y="514"/>
                </a:cxn>
                <a:cxn ang="0">
                  <a:pos x="682" y="585"/>
                </a:cxn>
                <a:cxn ang="0">
                  <a:pos x="790" y="584"/>
                </a:cxn>
                <a:cxn ang="0">
                  <a:pos x="877" y="617"/>
                </a:cxn>
                <a:cxn ang="0">
                  <a:pos x="900" y="690"/>
                </a:cxn>
                <a:cxn ang="0">
                  <a:pos x="938" y="747"/>
                </a:cxn>
                <a:cxn ang="0">
                  <a:pos x="897" y="795"/>
                </a:cxn>
                <a:cxn ang="0">
                  <a:pos x="911" y="849"/>
                </a:cxn>
                <a:cxn ang="0">
                  <a:pos x="919" y="931"/>
                </a:cxn>
                <a:cxn ang="0">
                  <a:pos x="939" y="977"/>
                </a:cxn>
                <a:cxn ang="0">
                  <a:pos x="931" y="1048"/>
                </a:cxn>
                <a:cxn ang="0">
                  <a:pos x="870" y="1171"/>
                </a:cxn>
                <a:cxn ang="0">
                  <a:pos x="836" y="1252"/>
                </a:cxn>
                <a:cxn ang="0">
                  <a:pos x="797" y="1233"/>
                </a:cxn>
                <a:cxn ang="0">
                  <a:pos x="686" y="1196"/>
                </a:cxn>
                <a:cxn ang="0">
                  <a:pos x="549" y="1161"/>
                </a:cxn>
                <a:cxn ang="0">
                  <a:pos x="466" y="1100"/>
                </a:cxn>
                <a:cxn ang="0">
                  <a:pos x="485" y="1019"/>
                </a:cxn>
                <a:cxn ang="0">
                  <a:pos x="442" y="937"/>
                </a:cxn>
                <a:cxn ang="0">
                  <a:pos x="389" y="834"/>
                </a:cxn>
                <a:cxn ang="0">
                  <a:pos x="158" y="859"/>
                </a:cxn>
                <a:cxn ang="0">
                  <a:pos x="144" y="713"/>
                </a:cxn>
                <a:cxn ang="0">
                  <a:pos x="12" y="580"/>
                </a:cxn>
                <a:cxn ang="0">
                  <a:pos x="33" y="439"/>
                </a:cxn>
                <a:cxn ang="0">
                  <a:pos x="98" y="359"/>
                </a:cxn>
                <a:cxn ang="0">
                  <a:pos x="127" y="334"/>
                </a:cxn>
                <a:cxn ang="0">
                  <a:pos x="141" y="355"/>
                </a:cxn>
                <a:cxn ang="0">
                  <a:pos x="172" y="338"/>
                </a:cxn>
                <a:cxn ang="0">
                  <a:pos x="200" y="333"/>
                </a:cxn>
                <a:cxn ang="0">
                  <a:pos x="218" y="344"/>
                </a:cxn>
                <a:cxn ang="0">
                  <a:pos x="235" y="359"/>
                </a:cxn>
                <a:cxn ang="0">
                  <a:pos x="260" y="347"/>
                </a:cxn>
                <a:cxn ang="0">
                  <a:pos x="283" y="266"/>
                </a:cxn>
                <a:cxn ang="0">
                  <a:pos x="302" y="291"/>
                </a:cxn>
                <a:cxn ang="0">
                  <a:pos x="314" y="250"/>
                </a:cxn>
                <a:cxn ang="0">
                  <a:pos x="348" y="228"/>
                </a:cxn>
                <a:cxn ang="0">
                  <a:pos x="398" y="210"/>
                </a:cxn>
                <a:cxn ang="0">
                  <a:pos x="419" y="199"/>
                </a:cxn>
                <a:cxn ang="0">
                  <a:pos x="439" y="174"/>
                </a:cxn>
                <a:cxn ang="0">
                  <a:pos x="473" y="188"/>
                </a:cxn>
                <a:cxn ang="0">
                  <a:pos x="507" y="143"/>
                </a:cxn>
                <a:cxn ang="0">
                  <a:pos x="543" y="134"/>
                </a:cxn>
                <a:cxn ang="0">
                  <a:pos x="584" y="118"/>
                </a:cxn>
                <a:cxn ang="0">
                  <a:pos x="618" y="103"/>
                </a:cxn>
                <a:cxn ang="0">
                  <a:pos x="633" y="75"/>
                </a:cxn>
                <a:cxn ang="0">
                  <a:pos x="664" y="60"/>
                </a:cxn>
                <a:cxn ang="0">
                  <a:pos x="660" y="15"/>
                </a:cxn>
              </a:cxnLst>
              <a:rect l="0" t="0" r="r" b="b"/>
              <a:pathLst>
                <a:path w="941" h="1264">
                  <a:moveTo>
                    <a:pt x="679" y="0"/>
                  </a:moveTo>
                  <a:lnTo>
                    <a:pt x="682" y="0"/>
                  </a:lnTo>
                  <a:lnTo>
                    <a:pt x="686" y="1"/>
                  </a:lnTo>
                  <a:lnTo>
                    <a:pt x="689" y="1"/>
                  </a:lnTo>
                  <a:lnTo>
                    <a:pt x="695" y="4"/>
                  </a:lnTo>
                  <a:lnTo>
                    <a:pt x="701" y="10"/>
                  </a:lnTo>
                  <a:lnTo>
                    <a:pt x="701" y="18"/>
                  </a:lnTo>
                  <a:lnTo>
                    <a:pt x="700" y="22"/>
                  </a:lnTo>
                  <a:lnTo>
                    <a:pt x="698" y="25"/>
                  </a:lnTo>
                  <a:lnTo>
                    <a:pt x="697" y="29"/>
                  </a:lnTo>
                  <a:lnTo>
                    <a:pt x="697" y="37"/>
                  </a:lnTo>
                  <a:lnTo>
                    <a:pt x="701" y="37"/>
                  </a:lnTo>
                  <a:lnTo>
                    <a:pt x="704" y="38"/>
                  </a:lnTo>
                  <a:lnTo>
                    <a:pt x="713" y="41"/>
                  </a:lnTo>
                  <a:lnTo>
                    <a:pt x="716" y="43"/>
                  </a:lnTo>
                  <a:lnTo>
                    <a:pt x="722" y="49"/>
                  </a:lnTo>
                  <a:lnTo>
                    <a:pt x="723" y="53"/>
                  </a:lnTo>
                  <a:lnTo>
                    <a:pt x="726" y="59"/>
                  </a:lnTo>
                  <a:lnTo>
                    <a:pt x="729" y="59"/>
                  </a:lnTo>
                  <a:lnTo>
                    <a:pt x="732" y="60"/>
                  </a:lnTo>
                  <a:lnTo>
                    <a:pt x="741" y="60"/>
                  </a:lnTo>
                  <a:lnTo>
                    <a:pt x="743" y="59"/>
                  </a:lnTo>
                  <a:lnTo>
                    <a:pt x="746" y="59"/>
                  </a:lnTo>
                  <a:lnTo>
                    <a:pt x="747" y="62"/>
                  </a:lnTo>
                  <a:lnTo>
                    <a:pt x="749" y="63"/>
                  </a:lnTo>
                  <a:lnTo>
                    <a:pt x="752" y="69"/>
                  </a:lnTo>
                  <a:lnTo>
                    <a:pt x="753" y="71"/>
                  </a:lnTo>
                  <a:lnTo>
                    <a:pt x="753" y="77"/>
                  </a:lnTo>
                  <a:lnTo>
                    <a:pt x="750" y="92"/>
                  </a:lnTo>
                  <a:lnTo>
                    <a:pt x="750" y="103"/>
                  </a:lnTo>
                  <a:lnTo>
                    <a:pt x="756" y="112"/>
                  </a:lnTo>
                  <a:lnTo>
                    <a:pt x="760" y="115"/>
                  </a:lnTo>
                  <a:lnTo>
                    <a:pt x="766" y="121"/>
                  </a:lnTo>
                  <a:lnTo>
                    <a:pt x="766" y="123"/>
                  </a:lnTo>
                  <a:lnTo>
                    <a:pt x="768" y="123"/>
                  </a:lnTo>
                  <a:lnTo>
                    <a:pt x="771" y="126"/>
                  </a:lnTo>
                  <a:lnTo>
                    <a:pt x="772" y="129"/>
                  </a:lnTo>
                  <a:lnTo>
                    <a:pt x="775" y="131"/>
                  </a:lnTo>
                  <a:lnTo>
                    <a:pt x="777" y="134"/>
                  </a:lnTo>
                  <a:lnTo>
                    <a:pt x="778" y="136"/>
                  </a:lnTo>
                  <a:lnTo>
                    <a:pt x="778" y="154"/>
                  </a:lnTo>
                  <a:lnTo>
                    <a:pt x="786" y="154"/>
                  </a:lnTo>
                  <a:lnTo>
                    <a:pt x="790" y="149"/>
                  </a:lnTo>
                  <a:lnTo>
                    <a:pt x="792" y="152"/>
                  </a:lnTo>
                  <a:lnTo>
                    <a:pt x="792" y="154"/>
                  </a:lnTo>
                  <a:lnTo>
                    <a:pt x="793" y="157"/>
                  </a:lnTo>
                  <a:lnTo>
                    <a:pt x="793" y="160"/>
                  </a:lnTo>
                  <a:lnTo>
                    <a:pt x="799" y="161"/>
                  </a:lnTo>
                  <a:lnTo>
                    <a:pt x="806" y="163"/>
                  </a:lnTo>
                  <a:lnTo>
                    <a:pt x="802" y="173"/>
                  </a:lnTo>
                  <a:lnTo>
                    <a:pt x="803" y="185"/>
                  </a:lnTo>
                  <a:lnTo>
                    <a:pt x="806" y="195"/>
                  </a:lnTo>
                  <a:lnTo>
                    <a:pt x="808" y="199"/>
                  </a:lnTo>
                  <a:lnTo>
                    <a:pt x="808" y="202"/>
                  </a:lnTo>
                  <a:lnTo>
                    <a:pt x="809" y="204"/>
                  </a:lnTo>
                  <a:lnTo>
                    <a:pt x="808" y="207"/>
                  </a:lnTo>
                  <a:lnTo>
                    <a:pt x="806" y="211"/>
                  </a:lnTo>
                  <a:lnTo>
                    <a:pt x="809" y="217"/>
                  </a:lnTo>
                  <a:lnTo>
                    <a:pt x="812" y="219"/>
                  </a:lnTo>
                  <a:lnTo>
                    <a:pt x="814" y="222"/>
                  </a:lnTo>
                  <a:lnTo>
                    <a:pt x="809" y="234"/>
                  </a:lnTo>
                  <a:lnTo>
                    <a:pt x="805" y="248"/>
                  </a:lnTo>
                  <a:lnTo>
                    <a:pt x="805" y="254"/>
                  </a:lnTo>
                  <a:lnTo>
                    <a:pt x="799" y="260"/>
                  </a:lnTo>
                  <a:lnTo>
                    <a:pt x="793" y="260"/>
                  </a:lnTo>
                  <a:lnTo>
                    <a:pt x="781" y="254"/>
                  </a:lnTo>
                  <a:lnTo>
                    <a:pt x="775" y="248"/>
                  </a:lnTo>
                  <a:lnTo>
                    <a:pt x="769" y="248"/>
                  </a:lnTo>
                  <a:lnTo>
                    <a:pt x="762" y="254"/>
                  </a:lnTo>
                  <a:lnTo>
                    <a:pt x="750" y="269"/>
                  </a:lnTo>
                  <a:lnTo>
                    <a:pt x="746" y="273"/>
                  </a:lnTo>
                  <a:lnTo>
                    <a:pt x="744" y="276"/>
                  </a:lnTo>
                  <a:lnTo>
                    <a:pt x="750" y="291"/>
                  </a:lnTo>
                  <a:lnTo>
                    <a:pt x="753" y="303"/>
                  </a:lnTo>
                  <a:lnTo>
                    <a:pt x="753" y="315"/>
                  </a:lnTo>
                  <a:lnTo>
                    <a:pt x="746" y="324"/>
                  </a:lnTo>
                  <a:lnTo>
                    <a:pt x="744" y="331"/>
                  </a:lnTo>
                  <a:lnTo>
                    <a:pt x="744" y="336"/>
                  </a:lnTo>
                  <a:lnTo>
                    <a:pt x="749" y="340"/>
                  </a:lnTo>
                  <a:lnTo>
                    <a:pt x="753" y="341"/>
                  </a:lnTo>
                  <a:lnTo>
                    <a:pt x="756" y="343"/>
                  </a:lnTo>
                  <a:lnTo>
                    <a:pt x="763" y="343"/>
                  </a:lnTo>
                  <a:lnTo>
                    <a:pt x="760" y="355"/>
                  </a:lnTo>
                  <a:lnTo>
                    <a:pt x="762" y="355"/>
                  </a:lnTo>
                  <a:lnTo>
                    <a:pt x="763" y="356"/>
                  </a:lnTo>
                  <a:lnTo>
                    <a:pt x="766" y="356"/>
                  </a:lnTo>
                  <a:lnTo>
                    <a:pt x="771" y="358"/>
                  </a:lnTo>
                  <a:lnTo>
                    <a:pt x="775" y="358"/>
                  </a:lnTo>
                  <a:lnTo>
                    <a:pt x="777" y="361"/>
                  </a:lnTo>
                  <a:lnTo>
                    <a:pt x="777" y="364"/>
                  </a:lnTo>
                  <a:lnTo>
                    <a:pt x="778" y="365"/>
                  </a:lnTo>
                  <a:lnTo>
                    <a:pt x="778" y="387"/>
                  </a:lnTo>
                  <a:lnTo>
                    <a:pt x="789" y="387"/>
                  </a:lnTo>
                  <a:lnTo>
                    <a:pt x="792" y="392"/>
                  </a:lnTo>
                  <a:lnTo>
                    <a:pt x="799" y="407"/>
                  </a:lnTo>
                  <a:lnTo>
                    <a:pt x="796" y="420"/>
                  </a:lnTo>
                  <a:lnTo>
                    <a:pt x="793" y="430"/>
                  </a:lnTo>
                  <a:lnTo>
                    <a:pt x="780" y="426"/>
                  </a:lnTo>
                  <a:lnTo>
                    <a:pt x="772" y="424"/>
                  </a:lnTo>
                  <a:lnTo>
                    <a:pt x="766" y="426"/>
                  </a:lnTo>
                  <a:lnTo>
                    <a:pt x="763" y="427"/>
                  </a:lnTo>
                  <a:lnTo>
                    <a:pt x="763" y="433"/>
                  </a:lnTo>
                  <a:lnTo>
                    <a:pt x="766" y="439"/>
                  </a:lnTo>
                  <a:lnTo>
                    <a:pt x="768" y="445"/>
                  </a:lnTo>
                  <a:lnTo>
                    <a:pt x="769" y="448"/>
                  </a:lnTo>
                  <a:lnTo>
                    <a:pt x="769" y="451"/>
                  </a:lnTo>
                  <a:lnTo>
                    <a:pt x="768" y="454"/>
                  </a:lnTo>
                  <a:lnTo>
                    <a:pt x="760" y="454"/>
                  </a:lnTo>
                  <a:lnTo>
                    <a:pt x="755" y="451"/>
                  </a:lnTo>
                  <a:lnTo>
                    <a:pt x="753" y="449"/>
                  </a:lnTo>
                  <a:lnTo>
                    <a:pt x="750" y="448"/>
                  </a:lnTo>
                  <a:lnTo>
                    <a:pt x="749" y="448"/>
                  </a:lnTo>
                  <a:lnTo>
                    <a:pt x="747" y="446"/>
                  </a:lnTo>
                  <a:lnTo>
                    <a:pt x="746" y="449"/>
                  </a:lnTo>
                  <a:lnTo>
                    <a:pt x="744" y="451"/>
                  </a:lnTo>
                  <a:lnTo>
                    <a:pt x="737" y="455"/>
                  </a:lnTo>
                  <a:lnTo>
                    <a:pt x="729" y="461"/>
                  </a:lnTo>
                  <a:lnTo>
                    <a:pt x="721" y="467"/>
                  </a:lnTo>
                  <a:lnTo>
                    <a:pt x="715" y="472"/>
                  </a:lnTo>
                  <a:lnTo>
                    <a:pt x="712" y="473"/>
                  </a:lnTo>
                  <a:lnTo>
                    <a:pt x="706" y="479"/>
                  </a:lnTo>
                  <a:lnTo>
                    <a:pt x="704" y="486"/>
                  </a:lnTo>
                  <a:lnTo>
                    <a:pt x="707" y="494"/>
                  </a:lnTo>
                  <a:lnTo>
                    <a:pt x="716" y="509"/>
                  </a:lnTo>
                  <a:lnTo>
                    <a:pt x="722" y="514"/>
                  </a:lnTo>
                  <a:lnTo>
                    <a:pt x="722" y="523"/>
                  </a:lnTo>
                  <a:lnTo>
                    <a:pt x="719" y="526"/>
                  </a:lnTo>
                  <a:lnTo>
                    <a:pt x="716" y="526"/>
                  </a:lnTo>
                  <a:lnTo>
                    <a:pt x="715" y="525"/>
                  </a:lnTo>
                  <a:lnTo>
                    <a:pt x="703" y="519"/>
                  </a:lnTo>
                  <a:lnTo>
                    <a:pt x="700" y="516"/>
                  </a:lnTo>
                  <a:lnTo>
                    <a:pt x="691" y="514"/>
                  </a:lnTo>
                  <a:lnTo>
                    <a:pt x="684" y="519"/>
                  </a:lnTo>
                  <a:lnTo>
                    <a:pt x="678" y="528"/>
                  </a:lnTo>
                  <a:lnTo>
                    <a:pt x="673" y="535"/>
                  </a:lnTo>
                  <a:lnTo>
                    <a:pt x="672" y="538"/>
                  </a:lnTo>
                  <a:lnTo>
                    <a:pt x="669" y="540"/>
                  </a:lnTo>
                  <a:lnTo>
                    <a:pt x="667" y="541"/>
                  </a:lnTo>
                  <a:lnTo>
                    <a:pt x="660" y="550"/>
                  </a:lnTo>
                  <a:lnTo>
                    <a:pt x="660" y="560"/>
                  </a:lnTo>
                  <a:lnTo>
                    <a:pt x="664" y="569"/>
                  </a:lnTo>
                  <a:lnTo>
                    <a:pt x="673" y="578"/>
                  </a:lnTo>
                  <a:lnTo>
                    <a:pt x="682" y="585"/>
                  </a:lnTo>
                  <a:lnTo>
                    <a:pt x="688" y="591"/>
                  </a:lnTo>
                  <a:lnTo>
                    <a:pt x="691" y="593"/>
                  </a:lnTo>
                  <a:lnTo>
                    <a:pt x="695" y="603"/>
                  </a:lnTo>
                  <a:lnTo>
                    <a:pt x="703" y="609"/>
                  </a:lnTo>
                  <a:lnTo>
                    <a:pt x="712" y="612"/>
                  </a:lnTo>
                  <a:lnTo>
                    <a:pt x="723" y="611"/>
                  </a:lnTo>
                  <a:lnTo>
                    <a:pt x="735" y="608"/>
                  </a:lnTo>
                  <a:lnTo>
                    <a:pt x="749" y="605"/>
                  </a:lnTo>
                  <a:lnTo>
                    <a:pt x="759" y="600"/>
                  </a:lnTo>
                  <a:lnTo>
                    <a:pt x="777" y="591"/>
                  </a:lnTo>
                  <a:lnTo>
                    <a:pt x="790" y="584"/>
                  </a:lnTo>
                  <a:lnTo>
                    <a:pt x="808" y="578"/>
                  </a:lnTo>
                  <a:lnTo>
                    <a:pt x="833" y="578"/>
                  </a:lnTo>
                  <a:lnTo>
                    <a:pt x="842" y="580"/>
                  </a:lnTo>
                  <a:lnTo>
                    <a:pt x="845" y="580"/>
                  </a:lnTo>
                  <a:lnTo>
                    <a:pt x="846" y="581"/>
                  </a:lnTo>
                  <a:lnTo>
                    <a:pt x="849" y="581"/>
                  </a:lnTo>
                  <a:lnTo>
                    <a:pt x="854" y="584"/>
                  </a:lnTo>
                  <a:lnTo>
                    <a:pt x="858" y="588"/>
                  </a:lnTo>
                  <a:lnTo>
                    <a:pt x="863" y="594"/>
                  </a:lnTo>
                  <a:lnTo>
                    <a:pt x="868" y="600"/>
                  </a:lnTo>
                  <a:lnTo>
                    <a:pt x="877" y="617"/>
                  </a:lnTo>
                  <a:lnTo>
                    <a:pt x="885" y="633"/>
                  </a:lnTo>
                  <a:lnTo>
                    <a:pt x="888" y="637"/>
                  </a:lnTo>
                  <a:lnTo>
                    <a:pt x="889" y="642"/>
                  </a:lnTo>
                  <a:lnTo>
                    <a:pt x="889" y="645"/>
                  </a:lnTo>
                  <a:lnTo>
                    <a:pt x="891" y="646"/>
                  </a:lnTo>
                  <a:lnTo>
                    <a:pt x="891" y="648"/>
                  </a:lnTo>
                  <a:lnTo>
                    <a:pt x="888" y="662"/>
                  </a:lnTo>
                  <a:lnTo>
                    <a:pt x="888" y="680"/>
                  </a:lnTo>
                  <a:lnTo>
                    <a:pt x="889" y="682"/>
                  </a:lnTo>
                  <a:lnTo>
                    <a:pt x="895" y="685"/>
                  </a:lnTo>
                  <a:lnTo>
                    <a:pt x="900" y="690"/>
                  </a:lnTo>
                  <a:lnTo>
                    <a:pt x="901" y="699"/>
                  </a:lnTo>
                  <a:lnTo>
                    <a:pt x="902" y="707"/>
                  </a:lnTo>
                  <a:lnTo>
                    <a:pt x="902" y="710"/>
                  </a:lnTo>
                  <a:lnTo>
                    <a:pt x="904" y="714"/>
                  </a:lnTo>
                  <a:lnTo>
                    <a:pt x="908" y="720"/>
                  </a:lnTo>
                  <a:lnTo>
                    <a:pt x="917" y="736"/>
                  </a:lnTo>
                  <a:lnTo>
                    <a:pt x="920" y="741"/>
                  </a:lnTo>
                  <a:lnTo>
                    <a:pt x="920" y="742"/>
                  </a:lnTo>
                  <a:lnTo>
                    <a:pt x="926" y="742"/>
                  </a:lnTo>
                  <a:lnTo>
                    <a:pt x="932" y="744"/>
                  </a:lnTo>
                  <a:lnTo>
                    <a:pt x="938" y="747"/>
                  </a:lnTo>
                  <a:lnTo>
                    <a:pt x="941" y="750"/>
                  </a:lnTo>
                  <a:lnTo>
                    <a:pt x="941" y="751"/>
                  </a:lnTo>
                  <a:lnTo>
                    <a:pt x="926" y="766"/>
                  </a:lnTo>
                  <a:lnTo>
                    <a:pt x="920" y="770"/>
                  </a:lnTo>
                  <a:lnTo>
                    <a:pt x="910" y="781"/>
                  </a:lnTo>
                  <a:lnTo>
                    <a:pt x="914" y="781"/>
                  </a:lnTo>
                  <a:lnTo>
                    <a:pt x="911" y="782"/>
                  </a:lnTo>
                  <a:lnTo>
                    <a:pt x="907" y="784"/>
                  </a:lnTo>
                  <a:lnTo>
                    <a:pt x="902" y="787"/>
                  </a:lnTo>
                  <a:lnTo>
                    <a:pt x="898" y="791"/>
                  </a:lnTo>
                  <a:lnTo>
                    <a:pt x="897" y="795"/>
                  </a:lnTo>
                  <a:lnTo>
                    <a:pt x="895" y="801"/>
                  </a:lnTo>
                  <a:lnTo>
                    <a:pt x="895" y="807"/>
                  </a:lnTo>
                  <a:lnTo>
                    <a:pt x="897" y="813"/>
                  </a:lnTo>
                  <a:lnTo>
                    <a:pt x="897" y="821"/>
                  </a:lnTo>
                  <a:lnTo>
                    <a:pt x="898" y="822"/>
                  </a:lnTo>
                  <a:lnTo>
                    <a:pt x="898" y="828"/>
                  </a:lnTo>
                  <a:lnTo>
                    <a:pt x="900" y="834"/>
                  </a:lnTo>
                  <a:lnTo>
                    <a:pt x="902" y="838"/>
                  </a:lnTo>
                  <a:lnTo>
                    <a:pt x="904" y="843"/>
                  </a:lnTo>
                  <a:lnTo>
                    <a:pt x="908" y="847"/>
                  </a:lnTo>
                  <a:lnTo>
                    <a:pt x="911" y="849"/>
                  </a:lnTo>
                  <a:lnTo>
                    <a:pt x="914" y="852"/>
                  </a:lnTo>
                  <a:lnTo>
                    <a:pt x="916" y="855"/>
                  </a:lnTo>
                  <a:lnTo>
                    <a:pt x="919" y="858"/>
                  </a:lnTo>
                  <a:lnTo>
                    <a:pt x="916" y="861"/>
                  </a:lnTo>
                  <a:lnTo>
                    <a:pt x="914" y="865"/>
                  </a:lnTo>
                  <a:lnTo>
                    <a:pt x="914" y="877"/>
                  </a:lnTo>
                  <a:lnTo>
                    <a:pt x="916" y="883"/>
                  </a:lnTo>
                  <a:lnTo>
                    <a:pt x="919" y="890"/>
                  </a:lnTo>
                  <a:lnTo>
                    <a:pt x="923" y="908"/>
                  </a:lnTo>
                  <a:lnTo>
                    <a:pt x="925" y="920"/>
                  </a:lnTo>
                  <a:lnTo>
                    <a:pt x="919" y="931"/>
                  </a:lnTo>
                  <a:lnTo>
                    <a:pt x="920" y="936"/>
                  </a:lnTo>
                  <a:lnTo>
                    <a:pt x="923" y="937"/>
                  </a:lnTo>
                  <a:lnTo>
                    <a:pt x="926" y="940"/>
                  </a:lnTo>
                  <a:lnTo>
                    <a:pt x="929" y="942"/>
                  </a:lnTo>
                  <a:lnTo>
                    <a:pt x="931" y="942"/>
                  </a:lnTo>
                  <a:lnTo>
                    <a:pt x="932" y="943"/>
                  </a:lnTo>
                  <a:lnTo>
                    <a:pt x="938" y="946"/>
                  </a:lnTo>
                  <a:lnTo>
                    <a:pt x="941" y="949"/>
                  </a:lnTo>
                  <a:lnTo>
                    <a:pt x="941" y="964"/>
                  </a:lnTo>
                  <a:lnTo>
                    <a:pt x="939" y="971"/>
                  </a:lnTo>
                  <a:lnTo>
                    <a:pt x="939" y="977"/>
                  </a:lnTo>
                  <a:lnTo>
                    <a:pt x="938" y="980"/>
                  </a:lnTo>
                  <a:lnTo>
                    <a:pt x="938" y="985"/>
                  </a:lnTo>
                  <a:lnTo>
                    <a:pt x="937" y="988"/>
                  </a:lnTo>
                  <a:lnTo>
                    <a:pt x="937" y="992"/>
                  </a:lnTo>
                  <a:lnTo>
                    <a:pt x="935" y="998"/>
                  </a:lnTo>
                  <a:lnTo>
                    <a:pt x="935" y="1002"/>
                  </a:lnTo>
                  <a:lnTo>
                    <a:pt x="932" y="1016"/>
                  </a:lnTo>
                  <a:lnTo>
                    <a:pt x="932" y="1038"/>
                  </a:lnTo>
                  <a:lnTo>
                    <a:pt x="934" y="1047"/>
                  </a:lnTo>
                  <a:lnTo>
                    <a:pt x="932" y="1047"/>
                  </a:lnTo>
                  <a:lnTo>
                    <a:pt x="931" y="1048"/>
                  </a:lnTo>
                  <a:lnTo>
                    <a:pt x="926" y="1051"/>
                  </a:lnTo>
                  <a:lnTo>
                    <a:pt x="919" y="1059"/>
                  </a:lnTo>
                  <a:lnTo>
                    <a:pt x="904" y="1076"/>
                  </a:lnTo>
                  <a:lnTo>
                    <a:pt x="901" y="1081"/>
                  </a:lnTo>
                  <a:lnTo>
                    <a:pt x="900" y="1087"/>
                  </a:lnTo>
                  <a:lnTo>
                    <a:pt x="889" y="1110"/>
                  </a:lnTo>
                  <a:lnTo>
                    <a:pt x="879" y="1137"/>
                  </a:lnTo>
                  <a:lnTo>
                    <a:pt x="871" y="1164"/>
                  </a:lnTo>
                  <a:lnTo>
                    <a:pt x="871" y="1167"/>
                  </a:lnTo>
                  <a:lnTo>
                    <a:pt x="870" y="1170"/>
                  </a:lnTo>
                  <a:lnTo>
                    <a:pt x="870" y="1171"/>
                  </a:lnTo>
                  <a:lnTo>
                    <a:pt x="879" y="1171"/>
                  </a:lnTo>
                  <a:lnTo>
                    <a:pt x="876" y="1181"/>
                  </a:lnTo>
                  <a:lnTo>
                    <a:pt x="871" y="1192"/>
                  </a:lnTo>
                  <a:lnTo>
                    <a:pt x="865" y="1204"/>
                  </a:lnTo>
                  <a:lnTo>
                    <a:pt x="863" y="1212"/>
                  </a:lnTo>
                  <a:lnTo>
                    <a:pt x="852" y="1233"/>
                  </a:lnTo>
                  <a:lnTo>
                    <a:pt x="842" y="1246"/>
                  </a:lnTo>
                  <a:lnTo>
                    <a:pt x="840" y="1248"/>
                  </a:lnTo>
                  <a:lnTo>
                    <a:pt x="840" y="1249"/>
                  </a:lnTo>
                  <a:lnTo>
                    <a:pt x="839" y="1249"/>
                  </a:lnTo>
                  <a:lnTo>
                    <a:pt x="836" y="1252"/>
                  </a:lnTo>
                  <a:lnTo>
                    <a:pt x="834" y="1255"/>
                  </a:lnTo>
                  <a:lnTo>
                    <a:pt x="831" y="1257"/>
                  </a:lnTo>
                  <a:lnTo>
                    <a:pt x="829" y="1260"/>
                  </a:lnTo>
                  <a:lnTo>
                    <a:pt x="826" y="1261"/>
                  </a:lnTo>
                  <a:lnTo>
                    <a:pt x="823" y="1264"/>
                  </a:lnTo>
                  <a:lnTo>
                    <a:pt x="823" y="1241"/>
                  </a:lnTo>
                  <a:lnTo>
                    <a:pt x="817" y="1242"/>
                  </a:lnTo>
                  <a:lnTo>
                    <a:pt x="808" y="1248"/>
                  </a:lnTo>
                  <a:lnTo>
                    <a:pt x="802" y="1236"/>
                  </a:lnTo>
                  <a:lnTo>
                    <a:pt x="800" y="1235"/>
                  </a:lnTo>
                  <a:lnTo>
                    <a:pt x="797" y="1233"/>
                  </a:lnTo>
                  <a:lnTo>
                    <a:pt x="784" y="1233"/>
                  </a:lnTo>
                  <a:lnTo>
                    <a:pt x="772" y="1232"/>
                  </a:lnTo>
                  <a:lnTo>
                    <a:pt x="763" y="1229"/>
                  </a:lnTo>
                  <a:lnTo>
                    <a:pt x="749" y="1220"/>
                  </a:lnTo>
                  <a:lnTo>
                    <a:pt x="735" y="1208"/>
                  </a:lnTo>
                  <a:lnTo>
                    <a:pt x="723" y="1196"/>
                  </a:lnTo>
                  <a:lnTo>
                    <a:pt x="710" y="1186"/>
                  </a:lnTo>
                  <a:lnTo>
                    <a:pt x="704" y="1186"/>
                  </a:lnTo>
                  <a:lnTo>
                    <a:pt x="698" y="1187"/>
                  </a:lnTo>
                  <a:lnTo>
                    <a:pt x="689" y="1193"/>
                  </a:lnTo>
                  <a:lnTo>
                    <a:pt x="686" y="1196"/>
                  </a:lnTo>
                  <a:lnTo>
                    <a:pt x="682" y="1198"/>
                  </a:lnTo>
                  <a:lnTo>
                    <a:pt x="678" y="1201"/>
                  </a:lnTo>
                  <a:lnTo>
                    <a:pt x="666" y="1196"/>
                  </a:lnTo>
                  <a:lnTo>
                    <a:pt x="658" y="1190"/>
                  </a:lnTo>
                  <a:lnTo>
                    <a:pt x="650" y="1183"/>
                  </a:lnTo>
                  <a:lnTo>
                    <a:pt x="629" y="1187"/>
                  </a:lnTo>
                  <a:lnTo>
                    <a:pt x="611" y="1186"/>
                  </a:lnTo>
                  <a:lnTo>
                    <a:pt x="595" y="1181"/>
                  </a:lnTo>
                  <a:lnTo>
                    <a:pt x="580" y="1174"/>
                  </a:lnTo>
                  <a:lnTo>
                    <a:pt x="564" y="1167"/>
                  </a:lnTo>
                  <a:lnTo>
                    <a:pt x="549" y="1161"/>
                  </a:lnTo>
                  <a:lnTo>
                    <a:pt x="543" y="1150"/>
                  </a:lnTo>
                  <a:lnTo>
                    <a:pt x="531" y="1127"/>
                  </a:lnTo>
                  <a:lnTo>
                    <a:pt x="524" y="1116"/>
                  </a:lnTo>
                  <a:lnTo>
                    <a:pt x="515" y="1107"/>
                  </a:lnTo>
                  <a:lnTo>
                    <a:pt x="505" y="1102"/>
                  </a:lnTo>
                  <a:lnTo>
                    <a:pt x="493" y="1102"/>
                  </a:lnTo>
                  <a:lnTo>
                    <a:pt x="478" y="1107"/>
                  </a:lnTo>
                  <a:lnTo>
                    <a:pt x="475" y="1106"/>
                  </a:lnTo>
                  <a:lnTo>
                    <a:pt x="473" y="1105"/>
                  </a:lnTo>
                  <a:lnTo>
                    <a:pt x="472" y="1105"/>
                  </a:lnTo>
                  <a:lnTo>
                    <a:pt x="466" y="1100"/>
                  </a:lnTo>
                  <a:lnTo>
                    <a:pt x="457" y="1091"/>
                  </a:lnTo>
                  <a:lnTo>
                    <a:pt x="453" y="1085"/>
                  </a:lnTo>
                  <a:lnTo>
                    <a:pt x="450" y="1082"/>
                  </a:lnTo>
                  <a:lnTo>
                    <a:pt x="448" y="1078"/>
                  </a:lnTo>
                  <a:lnTo>
                    <a:pt x="445" y="1075"/>
                  </a:lnTo>
                  <a:lnTo>
                    <a:pt x="441" y="1062"/>
                  </a:lnTo>
                  <a:lnTo>
                    <a:pt x="441" y="1060"/>
                  </a:lnTo>
                  <a:lnTo>
                    <a:pt x="442" y="1060"/>
                  </a:lnTo>
                  <a:lnTo>
                    <a:pt x="442" y="1059"/>
                  </a:lnTo>
                  <a:lnTo>
                    <a:pt x="484" y="1019"/>
                  </a:lnTo>
                  <a:lnTo>
                    <a:pt x="485" y="1019"/>
                  </a:lnTo>
                  <a:lnTo>
                    <a:pt x="485" y="1017"/>
                  </a:lnTo>
                  <a:lnTo>
                    <a:pt x="490" y="1002"/>
                  </a:lnTo>
                  <a:lnTo>
                    <a:pt x="491" y="985"/>
                  </a:lnTo>
                  <a:lnTo>
                    <a:pt x="493" y="983"/>
                  </a:lnTo>
                  <a:lnTo>
                    <a:pt x="493" y="982"/>
                  </a:lnTo>
                  <a:lnTo>
                    <a:pt x="491" y="982"/>
                  </a:lnTo>
                  <a:lnTo>
                    <a:pt x="479" y="976"/>
                  </a:lnTo>
                  <a:lnTo>
                    <a:pt x="468" y="973"/>
                  </a:lnTo>
                  <a:lnTo>
                    <a:pt x="456" y="967"/>
                  </a:lnTo>
                  <a:lnTo>
                    <a:pt x="451" y="958"/>
                  </a:lnTo>
                  <a:lnTo>
                    <a:pt x="442" y="937"/>
                  </a:lnTo>
                  <a:lnTo>
                    <a:pt x="442" y="929"/>
                  </a:lnTo>
                  <a:lnTo>
                    <a:pt x="445" y="920"/>
                  </a:lnTo>
                  <a:lnTo>
                    <a:pt x="456" y="914"/>
                  </a:lnTo>
                  <a:lnTo>
                    <a:pt x="450" y="900"/>
                  </a:lnTo>
                  <a:lnTo>
                    <a:pt x="451" y="887"/>
                  </a:lnTo>
                  <a:lnTo>
                    <a:pt x="454" y="872"/>
                  </a:lnTo>
                  <a:lnTo>
                    <a:pt x="453" y="858"/>
                  </a:lnTo>
                  <a:lnTo>
                    <a:pt x="448" y="849"/>
                  </a:lnTo>
                  <a:lnTo>
                    <a:pt x="429" y="850"/>
                  </a:lnTo>
                  <a:lnTo>
                    <a:pt x="408" y="844"/>
                  </a:lnTo>
                  <a:lnTo>
                    <a:pt x="389" y="834"/>
                  </a:lnTo>
                  <a:lnTo>
                    <a:pt x="371" y="821"/>
                  </a:lnTo>
                  <a:lnTo>
                    <a:pt x="358" y="806"/>
                  </a:lnTo>
                  <a:lnTo>
                    <a:pt x="333" y="809"/>
                  </a:lnTo>
                  <a:lnTo>
                    <a:pt x="311" y="813"/>
                  </a:lnTo>
                  <a:lnTo>
                    <a:pt x="290" y="821"/>
                  </a:lnTo>
                  <a:lnTo>
                    <a:pt x="269" y="829"/>
                  </a:lnTo>
                  <a:lnTo>
                    <a:pt x="244" y="838"/>
                  </a:lnTo>
                  <a:lnTo>
                    <a:pt x="222" y="847"/>
                  </a:lnTo>
                  <a:lnTo>
                    <a:pt x="201" y="858"/>
                  </a:lnTo>
                  <a:lnTo>
                    <a:pt x="179" y="866"/>
                  </a:lnTo>
                  <a:lnTo>
                    <a:pt x="158" y="859"/>
                  </a:lnTo>
                  <a:lnTo>
                    <a:pt x="133" y="853"/>
                  </a:lnTo>
                  <a:lnTo>
                    <a:pt x="108" y="850"/>
                  </a:lnTo>
                  <a:lnTo>
                    <a:pt x="83" y="846"/>
                  </a:lnTo>
                  <a:lnTo>
                    <a:pt x="86" y="824"/>
                  </a:lnTo>
                  <a:lnTo>
                    <a:pt x="92" y="806"/>
                  </a:lnTo>
                  <a:lnTo>
                    <a:pt x="101" y="791"/>
                  </a:lnTo>
                  <a:lnTo>
                    <a:pt x="111" y="776"/>
                  </a:lnTo>
                  <a:lnTo>
                    <a:pt x="121" y="763"/>
                  </a:lnTo>
                  <a:lnTo>
                    <a:pt x="132" y="748"/>
                  </a:lnTo>
                  <a:lnTo>
                    <a:pt x="139" y="732"/>
                  </a:lnTo>
                  <a:lnTo>
                    <a:pt x="144" y="713"/>
                  </a:lnTo>
                  <a:lnTo>
                    <a:pt x="144" y="687"/>
                  </a:lnTo>
                  <a:lnTo>
                    <a:pt x="120" y="687"/>
                  </a:lnTo>
                  <a:lnTo>
                    <a:pt x="104" y="683"/>
                  </a:lnTo>
                  <a:lnTo>
                    <a:pt x="89" y="674"/>
                  </a:lnTo>
                  <a:lnTo>
                    <a:pt x="76" y="664"/>
                  </a:lnTo>
                  <a:lnTo>
                    <a:pt x="64" y="652"/>
                  </a:lnTo>
                  <a:lnTo>
                    <a:pt x="50" y="642"/>
                  </a:lnTo>
                  <a:lnTo>
                    <a:pt x="36" y="633"/>
                  </a:lnTo>
                  <a:lnTo>
                    <a:pt x="36" y="605"/>
                  </a:lnTo>
                  <a:lnTo>
                    <a:pt x="22" y="596"/>
                  </a:lnTo>
                  <a:lnTo>
                    <a:pt x="12" y="580"/>
                  </a:lnTo>
                  <a:lnTo>
                    <a:pt x="4" y="560"/>
                  </a:lnTo>
                  <a:lnTo>
                    <a:pt x="0" y="537"/>
                  </a:lnTo>
                  <a:lnTo>
                    <a:pt x="0" y="513"/>
                  </a:lnTo>
                  <a:lnTo>
                    <a:pt x="2" y="489"/>
                  </a:lnTo>
                  <a:lnTo>
                    <a:pt x="6" y="466"/>
                  </a:lnTo>
                  <a:lnTo>
                    <a:pt x="13" y="446"/>
                  </a:lnTo>
                  <a:lnTo>
                    <a:pt x="18" y="445"/>
                  </a:lnTo>
                  <a:lnTo>
                    <a:pt x="21" y="443"/>
                  </a:lnTo>
                  <a:lnTo>
                    <a:pt x="24" y="441"/>
                  </a:lnTo>
                  <a:lnTo>
                    <a:pt x="28" y="439"/>
                  </a:lnTo>
                  <a:lnTo>
                    <a:pt x="33" y="439"/>
                  </a:lnTo>
                  <a:lnTo>
                    <a:pt x="34" y="426"/>
                  </a:lnTo>
                  <a:lnTo>
                    <a:pt x="37" y="415"/>
                  </a:lnTo>
                  <a:lnTo>
                    <a:pt x="44" y="407"/>
                  </a:lnTo>
                  <a:lnTo>
                    <a:pt x="53" y="401"/>
                  </a:lnTo>
                  <a:lnTo>
                    <a:pt x="74" y="392"/>
                  </a:lnTo>
                  <a:lnTo>
                    <a:pt x="83" y="386"/>
                  </a:lnTo>
                  <a:lnTo>
                    <a:pt x="83" y="374"/>
                  </a:lnTo>
                  <a:lnTo>
                    <a:pt x="86" y="365"/>
                  </a:lnTo>
                  <a:lnTo>
                    <a:pt x="89" y="358"/>
                  </a:lnTo>
                  <a:lnTo>
                    <a:pt x="93" y="358"/>
                  </a:lnTo>
                  <a:lnTo>
                    <a:pt x="98" y="359"/>
                  </a:lnTo>
                  <a:lnTo>
                    <a:pt x="104" y="362"/>
                  </a:lnTo>
                  <a:lnTo>
                    <a:pt x="105" y="365"/>
                  </a:lnTo>
                  <a:lnTo>
                    <a:pt x="111" y="368"/>
                  </a:lnTo>
                  <a:lnTo>
                    <a:pt x="120" y="365"/>
                  </a:lnTo>
                  <a:lnTo>
                    <a:pt x="124" y="362"/>
                  </a:lnTo>
                  <a:lnTo>
                    <a:pt x="133" y="353"/>
                  </a:lnTo>
                  <a:lnTo>
                    <a:pt x="124" y="353"/>
                  </a:lnTo>
                  <a:lnTo>
                    <a:pt x="124" y="327"/>
                  </a:lnTo>
                  <a:lnTo>
                    <a:pt x="126" y="330"/>
                  </a:lnTo>
                  <a:lnTo>
                    <a:pt x="126" y="331"/>
                  </a:lnTo>
                  <a:lnTo>
                    <a:pt x="127" y="334"/>
                  </a:lnTo>
                  <a:lnTo>
                    <a:pt x="127" y="336"/>
                  </a:lnTo>
                  <a:lnTo>
                    <a:pt x="129" y="338"/>
                  </a:lnTo>
                  <a:lnTo>
                    <a:pt x="132" y="336"/>
                  </a:lnTo>
                  <a:lnTo>
                    <a:pt x="139" y="336"/>
                  </a:lnTo>
                  <a:lnTo>
                    <a:pt x="139" y="337"/>
                  </a:lnTo>
                  <a:lnTo>
                    <a:pt x="141" y="338"/>
                  </a:lnTo>
                  <a:lnTo>
                    <a:pt x="141" y="341"/>
                  </a:lnTo>
                  <a:lnTo>
                    <a:pt x="144" y="344"/>
                  </a:lnTo>
                  <a:lnTo>
                    <a:pt x="144" y="347"/>
                  </a:lnTo>
                  <a:lnTo>
                    <a:pt x="141" y="353"/>
                  </a:lnTo>
                  <a:lnTo>
                    <a:pt x="141" y="355"/>
                  </a:lnTo>
                  <a:lnTo>
                    <a:pt x="142" y="356"/>
                  </a:lnTo>
                  <a:lnTo>
                    <a:pt x="147" y="356"/>
                  </a:lnTo>
                  <a:lnTo>
                    <a:pt x="148" y="355"/>
                  </a:lnTo>
                  <a:lnTo>
                    <a:pt x="149" y="355"/>
                  </a:lnTo>
                  <a:lnTo>
                    <a:pt x="151" y="352"/>
                  </a:lnTo>
                  <a:lnTo>
                    <a:pt x="154" y="349"/>
                  </a:lnTo>
                  <a:lnTo>
                    <a:pt x="163" y="343"/>
                  </a:lnTo>
                  <a:lnTo>
                    <a:pt x="166" y="340"/>
                  </a:lnTo>
                  <a:lnTo>
                    <a:pt x="169" y="338"/>
                  </a:lnTo>
                  <a:lnTo>
                    <a:pt x="170" y="337"/>
                  </a:lnTo>
                  <a:lnTo>
                    <a:pt x="172" y="338"/>
                  </a:lnTo>
                  <a:lnTo>
                    <a:pt x="173" y="338"/>
                  </a:lnTo>
                  <a:lnTo>
                    <a:pt x="175" y="340"/>
                  </a:lnTo>
                  <a:lnTo>
                    <a:pt x="178" y="340"/>
                  </a:lnTo>
                  <a:lnTo>
                    <a:pt x="183" y="337"/>
                  </a:lnTo>
                  <a:lnTo>
                    <a:pt x="186" y="334"/>
                  </a:lnTo>
                  <a:lnTo>
                    <a:pt x="189" y="333"/>
                  </a:lnTo>
                  <a:lnTo>
                    <a:pt x="191" y="330"/>
                  </a:lnTo>
                  <a:lnTo>
                    <a:pt x="194" y="328"/>
                  </a:lnTo>
                  <a:lnTo>
                    <a:pt x="195" y="327"/>
                  </a:lnTo>
                  <a:lnTo>
                    <a:pt x="197" y="327"/>
                  </a:lnTo>
                  <a:lnTo>
                    <a:pt x="200" y="333"/>
                  </a:lnTo>
                  <a:lnTo>
                    <a:pt x="204" y="337"/>
                  </a:lnTo>
                  <a:lnTo>
                    <a:pt x="207" y="337"/>
                  </a:lnTo>
                  <a:lnTo>
                    <a:pt x="207" y="343"/>
                  </a:lnTo>
                  <a:lnTo>
                    <a:pt x="206" y="347"/>
                  </a:lnTo>
                  <a:lnTo>
                    <a:pt x="206" y="353"/>
                  </a:lnTo>
                  <a:lnTo>
                    <a:pt x="210" y="353"/>
                  </a:lnTo>
                  <a:lnTo>
                    <a:pt x="212" y="355"/>
                  </a:lnTo>
                  <a:lnTo>
                    <a:pt x="213" y="355"/>
                  </a:lnTo>
                  <a:lnTo>
                    <a:pt x="216" y="352"/>
                  </a:lnTo>
                  <a:lnTo>
                    <a:pt x="216" y="347"/>
                  </a:lnTo>
                  <a:lnTo>
                    <a:pt x="218" y="344"/>
                  </a:lnTo>
                  <a:lnTo>
                    <a:pt x="218" y="343"/>
                  </a:lnTo>
                  <a:lnTo>
                    <a:pt x="219" y="340"/>
                  </a:lnTo>
                  <a:lnTo>
                    <a:pt x="220" y="338"/>
                  </a:lnTo>
                  <a:lnTo>
                    <a:pt x="223" y="338"/>
                  </a:lnTo>
                  <a:lnTo>
                    <a:pt x="231" y="346"/>
                  </a:lnTo>
                  <a:lnTo>
                    <a:pt x="231" y="347"/>
                  </a:lnTo>
                  <a:lnTo>
                    <a:pt x="232" y="350"/>
                  </a:lnTo>
                  <a:lnTo>
                    <a:pt x="234" y="352"/>
                  </a:lnTo>
                  <a:lnTo>
                    <a:pt x="234" y="355"/>
                  </a:lnTo>
                  <a:lnTo>
                    <a:pt x="235" y="358"/>
                  </a:lnTo>
                  <a:lnTo>
                    <a:pt x="235" y="359"/>
                  </a:lnTo>
                  <a:lnTo>
                    <a:pt x="240" y="359"/>
                  </a:lnTo>
                  <a:lnTo>
                    <a:pt x="243" y="358"/>
                  </a:lnTo>
                  <a:lnTo>
                    <a:pt x="244" y="355"/>
                  </a:lnTo>
                  <a:lnTo>
                    <a:pt x="246" y="353"/>
                  </a:lnTo>
                  <a:lnTo>
                    <a:pt x="247" y="353"/>
                  </a:lnTo>
                  <a:lnTo>
                    <a:pt x="249" y="352"/>
                  </a:lnTo>
                  <a:lnTo>
                    <a:pt x="252" y="350"/>
                  </a:lnTo>
                  <a:lnTo>
                    <a:pt x="256" y="350"/>
                  </a:lnTo>
                  <a:lnTo>
                    <a:pt x="259" y="349"/>
                  </a:lnTo>
                  <a:lnTo>
                    <a:pt x="260" y="349"/>
                  </a:lnTo>
                  <a:lnTo>
                    <a:pt x="260" y="347"/>
                  </a:lnTo>
                  <a:lnTo>
                    <a:pt x="275" y="347"/>
                  </a:lnTo>
                  <a:lnTo>
                    <a:pt x="275" y="346"/>
                  </a:lnTo>
                  <a:lnTo>
                    <a:pt x="277" y="346"/>
                  </a:lnTo>
                  <a:lnTo>
                    <a:pt x="277" y="344"/>
                  </a:lnTo>
                  <a:lnTo>
                    <a:pt x="274" y="304"/>
                  </a:lnTo>
                  <a:lnTo>
                    <a:pt x="271" y="304"/>
                  </a:lnTo>
                  <a:lnTo>
                    <a:pt x="271" y="270"/>
                  </a:lnTo>
                  <a:lnTo>
                    <a:pt x="272" y="270"/>
                  </a:lnTo>
                  <a:lnTo>
                    <a:pt x="275" y="269"/>
                  </a:lnTo>
                  <a:lnTo>
                    <a:pt x="278" y="266"/>
                  </a:lnTo>
                  <a:lnTo>
                    <a:pt x="283" y="266"/>
                  </a:lnTo>
                  <a:lnTo>
                    <a:pt x="283" y="276"/>
                  </a:lnTo>
                  <a:lnTo>
                    <a:pt x="284" y="279"/>
                  </a:lnTo>
                  <a:lnTo>
                    <a:pt x="286" y="281"/>
                  </a:lnTo>
                  <a:lnTo>
                    <a:pt x="289" y="282"/>
                  </a:lnTo>
                  <a:lnTo>
                    <a:pt x="290" y="284"/>
                  </a:lnTo>
                  <a:lnTo>
                    <a:pt x="291" y="284"/>
                  </a:lnTo>
                  <a:lnTo>
                    <a:pt x="293" y="285"/>
                  </a:lnTo>
                  <a:lnTo>
                    <a:pt x="296" y="287"/>
                  </a:lnTo>
                  <a:lnTo>
                    <a:pt x="297" y="288"/>
                  </a:lnTo>
                  <a:lnTo>
                    <a:pt x="300" y="290"/>
                  </a:lnTo>
                  <a:lnTo>
                    <a:pt x="302" y="291"/>
                  </a:lnTo>
                  <a:lnTo>
                    <a:pt x="303" y="290"/>
                  </a:lnTo>
                  <a:lnTo>
                    <a:pt x="309" y="287"/>
                  </a:lnTo>
                  <a:lnTo>
                    <a:pt x="312" y="284"/>
                  </a:lnTo>
                  <a:lnTo>
                    <a:pt x="315" y="282"/>
                  </a:lnTo>
                  <a:lnTo>
                    <a:pt x="318" y="279"/>
                  </a:lnTo>
                  <a:lnTo>
                    <a:pt x="320" y="276"/>
                  </a:lnTo>
                  <a:lnTo>
                    <a:pt x="320" y="265"/>
                  </a:lnTo>
                  <a:lnTo>
                    <a:pt x="315" y="260"/>
                  </a:lnTo>
                  <a:lnTo>
                    <a:pt x="315" y="256"/>
                  </a:lnTo>
                  <a:lnTo>
                    <a:pt x="314" y="254"/>
                  </a:lnTo>
                  <a:lnTo>
                    <a:pt x="314" y="250"/>
                  </a:lnTo>
                  <a:lnTo>
                    <a:pt x="312" y="247"/>
                  </a:lnTo>
                  <a:lnTo>
                    <a:pt x="312" y="244"/>
                  </a:lnTo>
                  <a:lnTo>
                    <a:pt x="326" y="244"/>
                  </a:lnTo>
                  <a:lnTo>
                    <a:pt x="328" y="242"/>
                  </a:lnTo>
                  <a:lnTo>
                    <a:pt x="330" y="239"/>
                  </a:lnTo>
                  <a:lnTo>
                    <a:pt x="331" y="238"/>
                  </a:lnTo>
                  <a:lnTo>
                    <a:pt x="328" y="226"/>
                  </a:lnTo>
                  <a:lnTo>
                    <a:pt x="340" y="223"/>
                  </a:lnTo>
                  <a:lnTo>
                    <a:pt x="342" y="226"/>
                  </a:lnTo>
                  <a:lnTo>
                    <a:pt x="345" y="228"/>
                  </a:lnTo>
                  <a:lnTo>
                    <a:pt x="348" y="228"/>
                  </a:lnTo>
                  <a:lnTo>
                    <a:pt x="349" y="226"/>
                  </a:lnTo>
                  <a:lnTo>
                    <a:pt x="349" y="225"/>
                  </a:lnTo>
                  <a:lnTo>
                    <a:pt x="352" y="222"/>
                  </a:lnTo>
                  <a:lnTo>
                    <a:pt x="360" y="222"/>
                  </a:lnTo>
                  <a:lnTo>
                    <a:pt x="383" y="198"/>
                  </a:lnTo>
                  <a:lnTo>
                    <a:pt x="388" y="202"/>
                  </a:lnTo>
                  <a:lnTo>
                    <a:pt x="391" y="204"/>
                  </a:lnTo>
                  <a:lnTo>
                    <a:pt x="392" y="207"/>
                  </a:lnTo>
                  <a:lnTo>
                    <a:pt x="395" y="208"/>
                  </a:lnTo>
                  <a:lnTo>
                    <a:pt x="397" y="210"/>
                  </a:lnTo>
                  <a:lnTo>
                    <a:pt x="398" y="210"/>
                  </a:lnTo>
                  <a:lnTo>
                    <a:pt x="401" y="208"/>
                  </a:lnTo>
                  <a:lnTo>
                    <a:pt x="402" y="207"/>
                  </a:lnTo>
                  <a:lnTo>
                    <a:pt x="404" y="202"/>
                  </a:lnTo>
                  <a:lnTo>
                    <a:pt x="404" y="199"/>
                  </a:lnTo>
                  <a:lnTo>
                    <a:pt x="408" y="195"/>
                  </a:lnTo>
                  <a:lnTo>
                    <a:pt x="411" y="197"/>
                  </a:lnTo>
                  <a:lnTo>
                    <a:pt x="413" y="199"/>
                  </a:lnTo>
                  <a:lnTo>
                    <a:pt x="414" y="201"/>
                  </a:lnTo>
                  <a:lnTo>
                    <a:pt x="417" y="202"/>
                  </a:lnTo>
                  <a:lnTo>
                    <a:pt x="419" y="201"/>
                  </a:lnTo>
                  <a:lnTo>
                    <a:pt x="419" y="199"/>
                  </a:lnTo>
                  <a:lnTo>
                    <a:pt x="422" y="197"/>
                  </a:lnTo>
                  <a:lnTo>
                    <a:pt x="422" y="195"/>
                  </a:lnTo>
                  <a:lnTo>
                    <a:pt x="423" y="197"/>
                  </a:lnTo>
                  <a:lnTo>
                    <a:pt x="428" y="197"/>
                  </a:lnTo>
                  <a:lnTo>
                    <a:pt x="431" y="195"/>
                  </a:lnTo>
                  <a:lnTo>
                    <a:pt x="436" y="189"/>
                  </a:lnTo>
                  <a:lnTo>
                    <a:pt x="438" y="186"/>
                  </a:lnTo>
                  <a:lnTo>
                    <a:pt x="438" y="180"/>
                  </a:lnTo>
                  <a:lnTo>
                    <a:pt x="436" y="177"/>
                  </a:lnTo>
                  <a:lnTo>
                    <a:pt x="436" y="174"/>
                  </a:lnTo>
                  <a:lnTo>
                    <a:pt x="439" y="174"/>
                  </a:lnTo>
                  <a:lnTo>
                    <a:pt x="441" y="176"/>
                  </a:lnTo>
                  <a:lnTo>
                    <a:pt x="444" y="176"/>
                  </a:lnTo>
                  <a:lnTo>
                    <a:pt x="445" y="174"/>
                  </a:lnTo>
                  <a:lnTo>
                    <a:pt x="447" y="176"/>
                  </a:lnTo>
                  <a:lnTo>
                    <a:pt x="447" y="179"/>
                  </a:lnTo>
                  <a:lnTo>
                    <a:pt x="448" y="182"/>
                  </a:lnTo>
                  <a:lnTo>
                    <a:pt x="448" y="188"/>
                  </a:lnTo>
                  <a:lnTo>
                    <a:pt x="450" y="188"/>
                  </a:lnTo>
                  <a:lnTo>
                    <a:pt x="453" y="189"/>
                  </a:lnTo>
                  <a:lnTo>
                    <a:pt x="463" y="189"/>
                  </a:lnTo>
                  <a:lnTo>
                    <a:pt x="473" y="188"/>
                  </a:lnTo>
                  <a:lnTo>
                    <a:pt x="482" y="185"/>
                  </a:lnTo>
                  <a:lnTo>
                    <a:pt x="493" y="180"/>
                  </a:lnTo>
                  <a:lnTo>
                    <a:pt x="502" y="176"/>
                  </a:lnTo>
                  <a:lnTo>
                    <a:pt x="503" y="174"/>
                  </a:lnTo>
                  <a:lnTo>
                    <a:pt x="503" y="165"/>
                  </a:lnTo>
                  <a:lnTo>
                    <a:pt x="506" y="163"/>
                  </a:lnTo>
                  <a:lnTo>
                    <a:pt x="507" y="160"/>
                  </a:lnTo>
                  <a:lnTo>
                    <a:pt x="509" y="158"/>
                  </a:lnTo>
                  <a:lnTo>
                    <a:pt x="509" y="154"/>
                  </a:lnTo>
                  <a:lnTo>
                    <a:pt x="507" y="151"/>
                  </a:lnTo>
                  <a:lnTo>
                    <a:pt x="507" y="143"/>
                  </a:lnTo>
                  <a:lnTo>
                    <a:pt x="509" y="142"/>
                  </a:lnTo>
                  <a:lnTo>
                    <a:pt x="509" y="139"/>
                  </a:lnTo>
                  <a:lnTo>
                    <a:pt x="510" y="137"/>
                  </a:lnTo>
                  <a:lnTo>
                    <a:pt x="510" y="134"/>
                  </a:lnTo>
                  <a:lnTo>
                    <a:pt x="521" y="134"/>
                  </a:lnTo>
                  <a:lnTo>
                    <a:pt x="524" y="133"/>
                  </a:lnTo>
                  <a:lnTo>
                    <a:pt x="528" y="133"/>
                  </a:lnTo>
                  <a:lnTo>
                    <a:pt x="533" y="137"/>
                  </a:lnTo>
                  <a:lnTo>
                    <a:pt x="536" y="139"/>
                  </a:lnTo>
                  <a:lnTo>
                    <a:pt x="539" y="139"/>
                  </a:lnTo>
                  <a:lnTo>
                    <a:pt x="543" y="134"/>
                  </a:lnTo>
                  <a:lnTo>
                    <a:pt x="555" y="134"/>
                  </a:lnTo>
                  <a:lnTo>
                    <a:pt x="556" y="133"/>
                  </a:lnTo>
                  <a:lnTo>
                    <a:pt x="558" y="133"/>
                  </a:lnTo>
                  <a:lnTo>
                    <a:pt x="561" y="131"/>
                  </a:lnTo>
                  <a:lnTo>
                    <a:pt x="565" y="129"/>
                  </a:lnTo>
                  <a:lnTo>
                    <a:pt x="568" y="129"/>
                  </a:lnTo>
                  <a:lnTo>
                    <a:pt x="570" y="127"/>
                  </a:lnTo>
                  <a:lnTo>
                    <a:pt x="578" y="121"/>
                  </a:lnTo>
                  <a:lnTo>
                    <a:pt x="581" y="120"/>
                  </a:lnTo>
                  <a:lnTo>
                    <a:pt x="583" y="118"/>
                  </a:lnTo>
                  <a:lnTo>
                    <a:pt x="584" y="118"/>
                  </a:lnTo>
                  <a:lnTo>
                    <a:pt x="593" y="123"/>
                  </a:lnTo>
                  <a:lnTo>
                    <a:pt x="595" y="124"/>
                  </a:lnTo>
                  <a:lnTo>
                    <a:pt x="596" y="124"/>
                  </a:lnTo>
                  <a:lnTo>
                    <a:pt x="596" y="123"/>
                  </a:lnTo>
                  <a:lnTo>
                    <a:pt x="598" y="121"/>
                  </a:lnTo>
                  <a:lnTo>
                    <a:pt x="598" y="118"/>
                  </a:lnTo>
                  <a:lnTo>
                    <a:pt x="601" y="112"/>
                  </a:lnTo>
                  <a:lnTo>
                    <a:pt x="607" y="106"/>
                  </a:lnTo>
                  <a:lnTo>
                    <a:pt x="611" y="105"/>
                  </a:lnTo>
                  <a:lnTo>
                    <a:pt x="614" y="105"/>
                  </a:lnTo>
                  <a:lnTo>
                    <a:pt x="618" y="103"/>
                  </a:lnTo>
                  <a:lnTo>
                    <a:pt x="626" y="103"/>
                  </a:lnTo>
                  <a:lnTo>
                    <a:pt x="624" y="100"/>
                  </a:lnTo>
                  <a:lnTo>
                    <a:pt x="624" y="96"/>
                  </a:lnTo>
                  <a:lnTo>
                    <a:pt x="632" y="96"/>
                  </a:lnTo>
                  <a:lnTo>
                    <a:pt x="635" y="93"/>
                  </a:lnTo>
                  <a:lnTo>
                    <a:pt x="635" y="89"/>
                  </a:lnTo>
                  <a:lnTo>
                    <a:pt x="633" y="84"/>
                  </a:lnTo>
                  <a:lnTo>
                    <a:pt x="630" y="78"/>
                  </a:lnTo>
                  <a:lnTo>
                    <a:pt x="629" y="77"/>
                  </a:lnTo>
                  <a:lnTo>
                    <a:pt x="629" y="75"/>
                  </a:lnTo>
                  <a:lnTo>
                    <a:pt x="633" y="75"/>
                  </a:lnTo>
                  <a:lnTo>
                    <a:pt x="638" y="74"/>
                  </a:lnTo>
                  <a:lnTo>
                    <a:pt x="642" y="71"/>
                  </a:lnTo>
                  <a:lnTo>
                    <a:pt x="645" y="69"/>
                  </a:lnTo>
                  <a:lnTo>
                    <a:pt x="648" y="66"/>
                  </a:lnTo>
                  <a:lnTo>
                    <a:pt x="650" y="63"/>
                  </a:lnTo>
                  <a:lnTo>
                    <a:pt x="654" y="59"/>
                  </a:lnTo>
                  <a:lnTo>
                    <a:pt x="655" y="56"/>
                  </a:lnTo>
                  <a:lnTo>
                    <a:pt x="658" y="58"/>
                  </a:lnTo>
                  <a:lnTo>
                    <a:pt x="660" y="59"/>
                  </a:lnTo>
                  <a:lnTo>
                    <a:pt x="663" y="59"/>
                  </a:lnTo>
                  <a:lnTo>
                    <a:pt x="664" y="60"/>
                  </a:lnTo>
                  <a:lnTo>
                    <a:pt x="666" y="60"/>
                  </a:lnTo>
                  <a:lnTo>
                    <a:pt x="667" y="58"/>
                  </a:lnTo>
                  <a:lnTo>
                    <a:pt x="666" y="55"/>
                  </a:lnTo>
                  <a:lnTo>
                    <a:pt x="664" y="53"/>
                  </a:lnTo>
                  <a:lnTo>
                    <a:pt x="663" y="50"/>
                  </a:lnTo>
                  <a:lnTo>
                    <a:pt x="663" y="43"/>
                  </a:lnTo>
                  <a:lnTo>
                    <a:pt x="667" y="34"/>
                  </a:lnTo>
                  <a:lnTo>
                    <a:pt x="667" y="26"/>
                  </a:lnTo>
                  <a:lnTo>
                    <a:pt x="657" y="16"/>
                  </a:lnTo>
                  <a:lnTo>
                    <a:pt x="658" y="16"/>
                  </a:lnTo>
                  <a:lnTo>
                    <a:pt x="660" y="15"/>
                  </a:lnTo>
                  <a:lnTo>
                    <a:pt x="664" y="13"/>
                  </a:lnTo>
                  <a:lnTo>
                    <a:pt x="667" y="13"/>
                  </a:lnTo>
                  <a:lnTo>
                    <a:pt x="670" y="12"/>
                  </a:lnTo>
                  <a:lnTo>
                    <a:pt x="676" y="6"/>
                  </a:lnTo>
                  <a:lnTo>
                    <a:pt x="678" y="3"/>
                  </a:lnTo>
                  <a:lnTo>
                    <a:pt x="679" y="1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19" name="Freeform 3884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3000375" y="3040063"/>
              <a:ext cx="1270000" cy="1009650"/>
            </a:xfrm>
            <a:custGeom>
              <a:avLst/>
              <a:gdLst/>
              <a:ahLst/>
              <a:cxnLst>
                <a:cxn ang="0">
                  <a:pos x="353" y="23"/>
                </a:cxn>
                <a:cxn ang="0">
                  <a:pos x="381" y="23"/>
                </a:cxn>
                <a:cxn ang="0">
                  <a:pos x="446" y="123"/>
                </a:cxn>
                <a:cxn ang="0">
                  <a:pos x="464" y="162"/>
                </a:cxn>
                <a:cxn ang="0">
                  <a:pos x="531" y="139"/>
                </a:cxn>
                <a:cxn ang="0">
                  <a:pos x="556" y="151"/>
                </a:cxn>
                <a:cxn ang="0">
                  <a:pos x="625" y="171"/>
                </a:cxn>
                <a:cxn ang="0">
                  <a:pos x="692" y="160"/>
                </a:cxn>
                <a:cxn ang="0">
                  <a:pos x="742" y="161"/>
                </a:cxn>
                <a:cxn ang="0">
                  <a:pos x="767" y="108"/>
                </a:cxn>
                <a:cxn ang="0">
                  <a:pos x="793" y="59"/>
                </a:cxn>
                <a:cxn ang="0">
                  <a:pos x="915" y="46"/>
                </a:cxn>
                <a:cxn ang="0">
                  <a:pos x="978" y="38"/>
                </a:cxn>
                <a:cxn ang="0">
                  <a:pos x="1115" y="43"/>
                </a:cxn>
                <a:cxn ang="0">
                  <a:pos x="1157" y="146"/>
                </a:cxn>
                <a:cxn ang="0">
                  <a:pos x="1136" y="322"/>
                </a:cxn>
                <a:cxn ang="0">
                  <a:pos x="1100" y="427"/>
                </a:cxn>
                <a:cxn ang="0">
                  <a:pos x="1009" y="390"/>
                </a:cxn>
                <a:cxn ang="0">
                  <a:pos x="979" y="330"/>
                </a:cxn>
                <a:cxn ang="0">
                  <a:pos x="915" y="318"/>
                </a:cxn>
                <a:cxn ang="0">
                  <a:pos x="887" y="362"/>
                </a:cxn>
                <a:cxn ang="0">
                  <a:pos x="914" y="418"/>
                </a:cxn>
                <a:cxn ang="0">
                  <a:pos x="855" y="449"/>
                </a:cxn>
                <a:cxn ang="0">
                  <a:pos x="719" y="526"/>
                </a:cxn>
                <a:cxn ang="0">
                  <a:pos x="621" y="557"/>
                </a:cxn>
                <a:cxn ang="0">
                  <a:pos x="575" y="605"/>
                </a:cxn>
                <a:cxn ang="0">
                  <a:pos x="525" y="639"/>
                </a:cxn>
                <a:cxn ang="0">
                  <a:pos x="478" y="689"/>
                </a:cxn>
                <a:cxn ang="0">
                  <a:pos x="426" y="750"/>
                </a:cxn>
                <a:cxn ang="0">
                  <a:pos x="338" y="745"/>
                </a:cxn>
                <a:cxn ang="0">
                  <a:pos x="229" y="812"/>
                </a:cxn>
                <a:cxn ang="0">
                  <a:pos x="173" y="920"/>
                </a:cxn>
                <a:cxn ang="0">
                  <a:pos x="127" y="863"/>
                </a:cxn>
                <a:cxn ang="0">
                  <a:pos x="59" y="834"/>
                </a:cxn>
                <a:cxn ang="0">
                  <a:pos x="13" y="782"/>
                </a:cxn>
                <a:cxn ang="0">
                  <a:pos x="13" y="769"/>
                </a:cxn>
                <a:cxn ang="0">
                  <a:pos x="20" y="755"/>
                </a:cxn>
                <a:cxn ang="0">
                  <a:pos x="20" y="721"/>
                </a:cxn>
                <a:cxn ang="0">
                  <a:pos x="38" y="696"/>
                </a:cxn>
                <a:cxn ang="0">
                  <a:pos x="68" y="693"/>
                </a:cxn>
                <a:cxn ang="0">
                  <a:pos x="105" y="689"/>
                </a:cxn>
                <a:cxn ang="0">
                  <a:pos x="117" y="655"/>
                </a:cxn>
                <a:cxn ang="0">
                  <a:pos x="148" y="646"/>
                </a:cxn>
                <a:cxn ang="0">
                  <a:pos x="148" y="614"/>
                </a:cxn>
                <a:cxn ang="0">
                  <a:pos x="131" y="585"/>
                </a:cxn>
                <a:cxn ang="0">
                  <a:pos x="152" y="548"/>
                </a:cxn>
                <a:cxn ang="0">
                  <a:pos x="148" y="537"/>
                </a:cxn>
                <a:cxn ang="0">
                  <a:pos x="176" y="522"/>
                </a:cxn>
                <a:cxn ang="0">
                  <a:pos x="204" y="514"/>
                </a:cxn>
                <a:cxn ang="0">
                  <a:pos x="229" y="489"/>
                </a:cxn>
                <a:cxn ang="0">
                  <a:pos x="270" y="479"/>
                </a:cxn>
                <a:cxn ang="0">
                  <a:pos x="279" y="432"/>
                </a:cxn>
                <a:cxn ang="0">
                  <a:pos x="226" y="398"/>
                </a:cxn>
                <a:cxn ang="0">
                  <a:pos x="198" y="365"/>
                </a:cxn>
                <a:cxn ang="0">
                  <a:pos x="77" y="319"/>
                </a:cxn>
                <a:cxn ang="0">
                  <a:pos x="59" y="250"/>
                </a:cxn>
                <a:cxn ang="0">
                  <a:pos x="65" y="196"/>
                </a:cxn>
                <a:cxn ang="0">
                  <a:pos x="54" y="161"/>
                </a:cxn>
                <a:cxn ang="0">
                  <a:pos x="80" y="89"/>
                </a:cxn>
                <a:cxn ang="0">
                  <a:pos x="136" y="66"/>
                </a:cxn>
                <a:cxn ang="0">
                  <a:pos x="201" y="49"/>
                </a:cxn>
                <a:cxn ang="0">
                  <a:pos x="245" y="32"/>
                </a:cxn>
                <a:cxn ang="0">
                  <a:pos x="299" y="9"/>
                </a:cxn>
              </a:cxnLst>
              <a:rect l="0" t="0" r="r" b="b"/>
              <a:pathLst>
                <a:path w="1161" h="923">
                  <a:moveTo>
                    <a:pt x="310" y="0"/>
                  </a:moveTo>
                  <a:lnTo>
                    <a:pt x="313" y="0"/>
                  </a:lnTo>
                  <a:lnTo>
                    <a:pt x="315" y="1"/>
                  </a:lnTo>
                  <a:lnTo>
                    <a:pt x="319" y="10"/>
                  </a:lnTo>
                  <a:lnTo>
                    <a:pt x="319" y="13"/>
                  </a:lnTo>
                  <a:lnTo>
                    <a:pt x="322" y="15"/>
                  </a:lnTo>
                  <a:lnTo>
                    <a:pt x="325" y="18"/>
                  </a:lnTo>
                  <a:lnTo>
                    <a:pt x="330" y="21"/>
                  </a:lnTo>
                  <a:lnTo>
                    <a:pt x="334" y="22"/>
                  </a:lnTo>
                  <a:lnTo>
                    <a:pt x="340" y="22"/>
                  </a:lnTo>
                  <a:lnTo>
                    <a:pt x="343" y="21"/>
                  </a:lnTo>
                  <a:lnTo>
                    <a:pt x="350" y="25"/>
                  </a:lnTo>
                  <a:lnTo>
                    <a:pt x="353" y="23"/>
                  </a:lnTo>
                  <a:lnTo>
                    <a:pt x="356" y="21"/>
                  </a:lnTo>
                  <a:lnTo>
                    <a:pt x="359" y="19"/>
                  </a:lnTo>
                  <a:lnTo>
                    <a:pt x="359" y="12"/>
                  </a:lnTo>
                  <a:lnTo>
                    <a:pt x="361" y="10"/>
                  </a:lnTo>
                  <a:lnTo>
                    <a:pt x="364" y="9"/>
                  </a:lnTo>
                  <a:lnTo>
                    <a:pt x="368" y="7"/>
                  </a:lnTo>
                  <a:lnTo>
                    <a:pt x="371" y="7"/>
                  </a:lnTo>
                  <a:lnTo>
                    <a:pt x="374" y="9"/>
                  </a:lnTo>
                  <a:lnTo>
                    <a:pt x="375" y="12"/>
                  </a:lnTo>
                  <a:lnTo>
                    <a:pt x="378" y="16"/>
                  </a:lnTo>
                  <a:lnTo>
                    <a:pt x="380" y="19"/>
                  </a:lnTo>
                  <a:lnTo>
                    <a:pt x="380" y="22"/>
                  </a:lnTo>
                  <a:lnTo>
                    <a:pt x="381" y="23"/>
                  </a:lnTo>
                  <a:lnTo>
                    <a:pt x="381" y="25"/>
                  </a:lnTo>
                  <a:lnTo>
                    <a:pt x="387" y="22"/>
                  </a:lnTo>
                  <a:lnTo>
                    <a:pt x="387" y="71"/>
                  </a:lnTo>
                  <a:lnTo>
                    <a:pt x="439" y="71"/>
                  </a:lnTo>
                  <a:lnTo>
                    <a:pt x="442" y="75"/>
                  </a:lnTo>
                  <a:lnTo>
                    <a:pt x="443" y="81"/>
                  </a:lnTo>
                  <a:lnTo>
                    <a:pt x="445" y="89"/>
                  </a:lnTo>
                  <a:lnTo>
                    <a:pt x="445" y="96"/>
                  </a:lnTo>
                  <a:lnTo>
                    <a:pt x="443" y="102"/>
                  </a:lnTo>
                  <a:lnTo>
                    <a:pt x="443" y="105"/>
                  </a:lnTo>
                  <a:lnTo>
                    <a:pt x="438" y="103"/>
                  </a:lnTo>
                  <a:lnTo>
                    <a:pt x="446" y="121"/>
                  </a:lnTo>
                  <a:lnTo>
                    <a:pt x="446" y="123"/>
                  </a:lnTo>
                  <a:lnTo>
                    <a:pt x="439" y="133"/>
                  </a:lnTo>
                  <a:lnTo>
                    <a:pt x="439" y="134"/>
                  </a:lnTo>
                  <a:lnTo>
                    <a:pt x="436" y="137"/>
                  </a:lnTo>
                  <a:lnTo>
                    <a:pt x="441" y="143"/>
                  </a:lnTo>
                  <a:lnTo>
                    <a:pt x="443" y="140"/>
                  </a:lnTo>
                  <a:lnTo>
                    <a:pt x="445" y="143"/>
                  </a:lnTo>
                  <a:lnTo>
                    <a:pt x="446" y="145"/>
                  </a:lnTo>
                  <a:lnTo>
                    <a:pt x="448" y="149"/>
                  </a:lnTo>
                  <a:lnTo>
                    <a:pt x="448" y="155"/>
                  </a:lnTo>
                  <a:lnTo>
                    <a:pt x="449" y="157"/>
                  </a:lnTo>
                  <a:lnTo>
                    <a:pt x="449" y="158"/>
                  </a:lnTo>
                  <a:lnTo>
                    <a:pt x="455" y="161"/>
                  </a:lnTo>
                  <a:lnTo>
                    <a:pt x="464" y="162"/>
                  </a:lnTo>
                  <a:lnTo>
                    <a:pt x="475" y="160"/>
                  </a:lnTo>
                  <a:lnTo>
                    <a:pt x="479" y="158"/>
                  </a:lnTo>
                  <a:lnTo>
                    <a:pt x="482" y="157"/>
                  </a:lnTo>
                  <a:lnTo>
                    <a:pt x="491" y="148"/>
                  </a:lnTo>
                  <a:lnTo>
                    <a:pt x="494" y="142"/>
                  </a:lnTo>
                  <a:lnTo>
                    <a:pt x="494" y="136"/>
                  </a:lnTo>
                  <a:lnTo>
                    <a:pt x="501" y="136"/>
                  </a:lnTo>
                  <a:lnTo>
                    <a:pt x="522" y="126"/>
                  </a:lnTo>
                  <a:lnTo>
                    <a:pt x="523" y="128"/>
                  </a:lnTo>
                  <a:lnTo>
                    <a:pt x="525" y="130"/>
                  </a:lnTo>
                  <a:lnTo>
                    <a:pt x="526" y="133"/>
                  </a:lnTo>
                  <a:lnTo>
                    <a:pt x="529" y="136"/>
                  </a:lnTo>
                  <a:lnTo>
                    <a:pt x="531" y="139"/>
                  </a:lnTo>
                  <a:lnTo>
                    <a:pt x="532" y="140"/>
                  </a:lnTo>
                  <a:lnTo>
                    <a:pt x="532" y="142"/>
                  </a:lnTo>
                  <a:lnTo>
                    <a:pt x="535" y="142"/>
                  </a:lnTo>
                  <a:lnTo>
                    <a:pt x="537" y="140"/>
                  </a:lnTo>
                  <a:lnTo>
                    <a:pt x="541" y="139"/>
                  </a:lnTo>
                  <a:lnTo>
                    <a:pt x="546" y="139"/>
                  </a:lnTo>
                  <a:lnTo>
                    <a:pt x="547" y="140"/>
                  </a:lnTo>
                  <a:lnTo>
                    <a:pt x="547" y="145"/>
                  </a:lnTo>
                  <a:lnTo>
                    <a:pt x="546" y="146"/>
                  </a:lnTo>
                  <a:lnTo>
                    <a:pt x="546" y="148"/>
                  </a:lnTo>
                  <a:lnTo>
                    <a:pt x="549" y="148"/>
                  </a:lnTo>
                  <a:lnTo>
                    <a:pt x="551" y="149"/>
                  </a:lnTo>
                  <a:lnTo>
                    <a:pt x="556" y="151"/>
                  </a:lnTo>
                  <a:lnTo>
                    <a:pt x="559" y="151"/>
                  </a:lnTo>
                  <a:lnTo>
                    <a:pt x="563" y="152"/>
                  </a:lnTo>
                  <a:lnTo>
                    <a:pt x="566" y="152"/>
                  </a:lnTo>
                  <a:lnTo>
                    <a:pt x="577" y="170"/>
                  </a:lnTo>
                  <a:lnTo>
                    <a:pt x="578" y="168"/>
                  </a:lnTo>
                  <a:lnTo>
                    <a:pt x="581" y="167"/>
                  </a:lnTo>
                  <a:lnTo>
                    <a:pt x="587" y="161"/>
                  </a:lnTo>
                  <a:lnTo>
                    <a:pt x="591" y="161"/>
                  </a:lnTo>
                  <a:lnTo>
                    <a:pt x="594" y="162"/>
                  </a:lnTo>
                  <a:lnTo>
                    <a:pt x="596" y="165"/>
                  </a:lnTo>
                  <a:lnTo>
                    <a:pt x="600" y="170"/>
                  </a:lnTo>
                  <a:lnTo>
                    <a:pt x="609" y="171"/>
                  </a:lnTo>
                  <a:lnTo>
                    <a:pt x="625" y="171"/>
                  </a:lnTo>
                  <a:lnTo>
                    <a:pt x="631" y="168"/>
                  </a:lnTo>
                  <a:lnTo>
                    <a:pt x="634" y="165"/>
                  </a:lnTo>
                  <a:lnTo>
                    <a:pt x="652" y="173"/>
                  </a:lnTo>
                  <a:lnTo>
                    <a:pt x="658" y="165"/>
                  </a:lnTo>
                  <a:lnTo>
                    <a:pt x="661" y="173"/>
                  </a:lnTo>
                  <a:lnTo>
                    <a:pt x="673" y="167"/>
                  </a:lnTo>
                  <a:lnTo>
                    <a:pt x="680" y="167"/>
                  </a:lnTo>
                  <a:lnTo>
                    <a:pt x="683" y="164"/>
                  </a:lnTo>
                  <a:lnTo>
                    <a:pt x="686" y="162"/>
                  </a:lnTo>
                  <a:lnTo>
                    <a:pt x="688" y="161"/>
                  </a:lnTo>
                  <a:lnTo>
                    <a:pt x="689" y="158"/>
                  </a:lnTo>
                  <a:lnTo>
                    <a:pt x="691" y="158"/>
                  </a:lnTo>
                  <a:lnTo>
                    <a:pt x="692" y="160"/>
                  </a:lnTo>
                  <a:lnTo>
                    <a:pt x="696" y="161"/>
                  </a:lnTo>
                  <a:lnTo>
                    <a:pt x="701" y="161"/>
                  </a:lnTo>
                  <a:lnTo>
                    <a:pt x="705" y="162"/>
                  </a:lnTo>
                  <a:lnTo>
                    <a:pt x="711" y="161"/>
                  </a:lnTo>
                  <a:lnTo>
                    <a:pt x="719" y="158"/>
                  </a:lnTo>
                  <a:lnTo>
                    <a:pt x="726" y="154"/>
                  </a:lnTo>
                  <a:lnTo>
                    <a:pt x="732" y="149"/>
                  </a:lnTo>
                  <a:lnTo>
                    <a:pt x="735" y="148"/>
                  </a:lnTo>
                  <a:lnTo>
                    <a:pt x="735" y="149"/>
                  </a:lnTo>
                  <a:lnTo>
                    <a:pt x="736" y="151"/>
                  </a:lnTo>
                  <a:lnTo>
                    <a:pt x="736" y="154"/>
                  </a:lnTo>
                  <a:lnTo>
                    <a:pt x="738" y="157"/>
                  </a:lnTo>
                  <a:lnTo>
                    <a:pt x="742" y="161"/>
                  </a:lnTo>
                  <a:lnTo>
                    <a:pt x="748" y="161"/>
                  </a:lnTo>
                  <a:lnTo>
                    <a:pt x="751" y="158"/>
                  </a:lnTo>
                  <a:lnTo>
                    <a:pt x="751" y="151"/>
                  </a:lnTo>
                  <a:lnTo>
                    <a:pt x="753" y="146"/>
                  </a:lnTo>
                  <a:lnTo>
                    <a:pt x="760" y="139"/>
                  </a:lnTo>
                  <a:lnTo>
                    <a:pt x="762" y="136"/>
                  </a:lnTo>
                  <a:lnTo>
                    <a:pt x="763" y="134"/>
                  </a:lnTo>
                  <a:lnTo>
                    <a:pt x="765" y="131"/>
                  </a:lnTo>
                  <a:lnTo>
                    <a:pt x="765" y="126"/>
                  </a:lnTo>
                  <a:lnTo>
                    <a:pt x="766" y="123"/>
                  </a:lnTo>
                  <a:lnTo>
                    <a:pt x="769" y="118"/>
                  </a:lnTo>
                  <a:lnTo>
                    <a:pt x="769" y="111"/>
                  </a:lnTo>
                  <a:lnTo>
                    <a:pt x="767" y="108"/>
                  </a:lnTo>
                  <a:lnTo>
                    <a:pt x="765" y="103"/>
                  </a:lnTo>
                  <a:lnTo>
                    <a:pt x="762" y="100"/>
                  </a:lnTo>
                  <a:lnTo>
                    <a:pt x="760" y="97"/>
                  </a:lnTo>
                  <a:lnTo>
                    <a:pt x="760" y="96"/>
                  </a:lnTo>
                  <a:lnTo>
                    <a:pt x="767" y="96"/>
                  </a:lnTo>
                  <a:lnTo>
                    <a:pt x="773" y="99"/>
                  </a:lnTo>
                  <a:lnTo>
                    <a:pt x="778" y="97"/>
                  </a:lnTo>
                  <a:lnTo>
                    <a:pt x="781" y="91"/>
                  </a:lnTo>
                  <a:lnTo>
                    <a:pt x="784" y="84"/>
                  </a:lnTo>
                  <a:lnTo>
                    <a:pt x="784" y="72"/>
                  </a:lnTo>
                  <a:lnTo>
                    <a:pt x="785" y="68"/>
                  </a:lnTo>
                  <a:lnTo>
                    <a:pt x="791" y="62"/>
                  </a:lnTo>
                  <a:lnTo>
                    <a:pt x="793" y="59"/>
                  </a:lnTo>
                  <a:lnTo>
                    <a:pt x="797" y="55"/>
                  </a:lnTo>
                  <a:lnTo>
                    <a:pt x="807" y="55"/>
                  </a:lnTo>
                  <a:lnTo>
                    <a:pt x="827" y="56"/>
                  </a:lnTo>
                  <a:lnTo>
                    <a:pt x="836" y="59"/>
                  </a:lnTo>
                  <a:lnTo>
                    <a:pt x="841" y="60"/>
                  </a:lnTo>
                  <a:lnTo>
                    <a:pt x="855" y="60"/>
                  </a:lnTo>
                  <a:lnTo>
                    <a:pt x="859" y="62"/>
                  </a:lnTo>
                  <a:lnTo>
                    <a:pt x="864" y="65"/>
                  </a:lnTo>
                  <a:lnTo>
                    <a:pt x="867" y="66"/>
                  </a:lnTo>
                  <a:lnTo>
                    <a:pt x="871" y="71"/>
                  </a:lnTo>
                  <a:lnTo>
                    <a:pt x="893" y="49"/>
                  </a:lnTo>
                  <a:lnTo>
                    <a:pt x="914" y="49"/>
                  </a:lnTo>
                  <a:lnTo>
                    <a:pt x="915" y="46"/>
                  </a:lnTo>
                  <a:lnTo>
                    <a:pt x="915" y="40"/>
                  </a:lnTo>
                  <a:lnTo>
                    <a:pt x="936" y="40"/>
                  </a:lnTo>
                  <a:lnTo>
                    <a:pt x="938" y="38"/>
                  </a:lnTo>
                  <a:lnTo>
                    <a:pt x="946" y="37"/>
                  </a:lnTo>
                  <a:lnTo>
                    <a:pt x="957" y="26"/>
                  </a:lnTo>
                  <a:lnTo>
                    <a:pt x="961" y="23"/>
                  </a:lnTo>
                  <a:lnTo>
                    <a:pt x="964" y="23"/>
                  </a:lnTo>
                  <a:lnTo>
                    <a:pt x="970" y="26"/>
                  </a:lnTo>
                  <a:lnTo>
                    <a:pt x="972" y="29"/>
                  </a:lnTo>
                  <a:lnTo>
                    <a:pt x="975" y="32"/>
                  </a:lnTo>
                  <a:lnTo>
                    <a:pt x="976" y="35"/>
                  </a:lnTo>
                  <a:lnTo>
                    <a:pt x="978" y="37"/>
                  </a:lnTo>
                  <a:lnTo>
                    <a:pt x="978" y="38"/>
                  </a:lnTo>
                  <a:lnTo>
                    <a:pt x="991" y="38"/>
                  </a:lnTo>
                  <a:lnTo>
                    <a:pt x="1001" y="37"/>
                  </a:lnTo>
                  <a:lnTo>
                    <a:pt x="1006" y="31"/>
                  </a:lnTo>
                  <a:lnTo>
                    <a:pt x="1007" y="21"/>
                  </a:lnTo>
                  <a:lnTo>
                    <a:pt x="1007" y="9"/>
                  </a:lnTo>
                  <a:lnTo>
                    <a:pt x="1019" y="18"/>
                  </a:lnTo>
                  <a:lnTo>
                    <a:pt x="1043" y="29"/>
                  </a:lnTo>
                  <a:lnTo>
                    <a:pt x="1059" y="34"/>
                  </a:lnTo>
                  <a:lnTo>
                    <a:pt x="1077" y="37"/>
                  </a:lnTo>
                  <a:lnTo>
                    <a:pt x="1096" y="34"/>
                  </a:lnTo>
                  <a:lnTo>
                    <a:pt x="1102" y="34"/>
                  </a:lnTo>
                  <a:lnTo>
                    <a:pt x="1109" y="37"/>
                  </a:lnTo>
                  <a:lnTo>
                    <a:pt x="1115" y="43"/>
                  </a:lnTo>
                  <a:lnTo>
                    <a:pt x="1118" y="52"/>
                  </a:lnTo>
                  <a:lnTo>
                    <a:pt x="1118" y="69"/>
                  </a:lnTo>
                  <a:lnTo>
                    <a:pt x="1120" y="80"/>
                  </a:lnTo>
                  <a:lnTo>
                    <a:pt x="1124" y="94"/>
                  </a:lnTo>
                  <a:lnTo>
                    <a:pt x="1130" y="111"/>
                  </a:lnTo>
                  <a:lnTo>
                    <a:pt x="1140" y="126"/>
                  </a:lnTo>
                  <a:lnTo>
                    <a:pt x="1140" y="127"/>
                  </a:lnTo>
                  <a:lnTo>
                    <a:pt x="1145" y="131"/>
                  </a:lnTo>
                  <a:lnTo>
                    <a:pt x="1146" y="134"/>
                  </a:lnTo>
                  <a:lnTo>
                    <a:pt x="1149" y="139"/>
                  </a:lnTo>
                  <a:lnTo>
                    <a:pt x="1152" y="142"/>
                  </a:lnTo>
                  <a:lnTo>
                    <a:pt x="1155" y="143"/>
                  </a:lnTo>
                  <a:lnTo>
                    <a:pt x="1157" y="146"/>
                  </a:lnTo>
                  <a:lnTo>
                    <a:pt x="1161" y="173"/>
                  </a:lnTo>
                  <a:lnTo>
                    <a:pt x="1160" y="176"/>
                  </a:lnTo>
                  <a:lnTo>
                    <a:pt x="1157" y="185"/>
                  </a:lnTo>
                  <a:lnTo>
                    <a:pt x="1154" y="199"/>
                  </a:lnTo>
                  <a:lnTo>
                    <a:pt x="1152" y="220"/>
                  </a:lnTo>
                  <a:lnTo>
                    <a:pt x="1154" y="245"/>
                  </a:lnTo>
                  <a:lnTo>
                    <a:pt x="1154" y="250"/>
                  </a:lnTo>
                  <a:lnTo>
                    <a:pt x="1152" y="262"/>
                  </a:lnTo>
                  <a:lnTo>
                    <a:pt x="1148" y="278"/>
                  </a:lnTo>
                  <a:lnTo>
                    <a:pt x="1142" y="297"/>
                  </a:lnTo>
                  <a:lnTo>
                    <a:pt x="1140" y="301"/>
                  </a:lnTo>
                  <a:lnTo>
                    <a:pt x="1139" y="310"/>
                  </a:lnTo>
                  <a:lnTo>
                    <a:pt x="1136" y="322"/>
                  </a:lnTo>
                  <a:lnTo>
                    <a:pt x="1133" y="333"/>
                  </a:lnTo>
                  <a:lnTo>
                    <a:pt x="1131" y="340"/>
                  </a:lnTo>
                  <a:lnTo>
                    <a:pt x="1130" y="358"/>
                  </a:lnTo>
                  <a:lnTo>
                    <a:pt x="1128" y="361"/>
                  </a:lnTo>
                  <a:lnTo>
                    <a:pt x="1123" y="367"/>
                  </a:lnTo>
                  <a:lnTo>
                    <a:pt x="1117" y="375"/>
                  </a:lnTo>
                  <a:lnTo>
                    <a:pt x="1109" y="387"/>
                  </a:lnTo>
                  <a:lnTo>
                    <a:pt x="1103" y="399"/>
                  </a:lnTo>
                  <a:lnTo>
                    <a:pt x="1099" y="412"/>
                  </a:lnTo>
                  <a:lnTo>
                    <a:pt x="1097" y="423"/>
                  </a:lnTo>
                  <a:lnTo>
                    <a:pt x="1099" y="424"/>
                  </a:lnTo>
                  <a:lnTo>
                    <a:pt x="1099" y="426"/>
                  </a:lnTo>
                  <a:lnTo>
                    <a:pt x="1100" y="427"/>
                  </a:lnTo>
                  <a:lnTo>
                    <a:pt x="1100" y="429"/>
                  </a:lnTo>
                  <a:lnTo>
                    <a:pt x="1097" y="432"/>
                  </a:lnTo>
                  <a:lnTo>
                    <a:pt x="1089" y="435"/>
                  </a:lnTo>
                  <a:lnTo>
                    <a:pt x="1081" y="436"/>
                  </a:lnTo>
                  <a:lnTo>
                    <a:pt x="1063" y="430"/>
                  </a:lnTo>
                  <a:lnTo>
                    <a:pt x="1028" y="423"/>
                  </a:lnTo>
                  <a:lnTo>
                    <a:pt x="1037" y="390"/>
                  </a:lnTo>
                  <a:lnTo>
                    <a:pt x="1034" y="377"/>
                  </a:lnTo>
                  <a:lnTo>
                    <a:pt x="1032" y="378"/>
                  </a:lnTo>
                  <a:lnTo>
                    <a:pt x="1028" y="381"/>
                  </a:lnTo>
                  <a:lnTo>
                    <a:pt x="1022" y="384"/>
                  </a:lnTo>
                  <a:lnTo>
                    <a:pt x="1015" y="387"/>
                  </a:lnTo>
                  <a:lnTo>
                    <a:pt x="1009" y="390"/>
                  </a:lnTo>
                  <a:lnTo>
                    <a:pt x="1004" y="389"/>
                  </a:lnTo>
                  <a:lnTo>
                    <a:pt x="1003" y="384"/>
                  </a:lnTo>
                  <a:lnTo>
                    <a:pt x="1004" y="375"/>
                  </a:lnTo>
                  <a:lnTo>
                    <a:pt x="1006" y="374"/>
                  </a:lnTo>
                  <a:lnTo>
                    <a:pt x="1007" y="368"/>
                  </a:lnTo>
                  <a:lnTo>
                    <a:pt x="1010" y="361"/>
                  </a:lnTo>
                  <a:lnTo>
                    <a:pt x="1012" y="352"/>
                  </a:lnTo>
                  <a:lnTo>
                    <a:pt x="1010" y="344"/>
                  </a:lnTo>
                  <a:lnTo>
                    <a:pt x="1004" y="338"/>
                  </a:lnTo>
                  <a:lnTo>
                    <a:pt x="994" y="335"/>
                  </a:lnTo>
                  <a:lnTo>
                    <a:pt x="986" y="335"/>
                  </a:lnTo>
                  <a:lnTo>
                    <a:pt x="981" y="333"/>
                  </a:lnTo>
                  <a:lnTo>
                    <a:pt x="979" y="330"/>
                  </a:lnTo>
                  <a:lnTo>
                    <a:pt x="978" y="328"/>
                  </a:lnTo>
                  <a:lnTo>
                    <a:pt x="975" y="322"/>
                  </a:lnTo>
                  <a:lnTo>
                    <a:pt x="969" y="316"/>
                  </a:lnTo>
                  <a:lnTo>
                    <a:pt x="966" y="319"/>
                  </a:lnTo>
                  <a:lnTo>
                    <a:pt x="966" y="325"/>
                  </a:lnTo>
                  <a:lnTo>
                    <a:pt x="963" y="327"/>
                  </a:lnTo>
                  <a:lnTo>
                    <a:pt x="954" y="328"/>
                  </a:lnTo>
                  <a:lnTo>
                    <a:pt x="945" y="331"/>
                  </a:lnTo>
                  <a:lnTo>
                    <a:pt x="939" y="333"/>
                  </a:lnTo>
                  <a:lnTo>
                    <a:pt x="935" y="331"/>
                  </a:lnTo>
                  <a:lnTo>
                    <a:pt x="929" y="327"/>
                  </a:lnTo>
                  <a:lnTo>
                    <a:pt x="921" y="324"/>
                  </a:lnTo>
                  <a:lnTo>
                    <a:pt x="915" y="318"/>
                  </a:lnTo>
                  <a:lnTo>
                    <a:pt x="915" y="321"/>
                  </a:lnTo>
                  <a:lnTo>
                    <a:pt x="914" y="322"/>
                  </a:lnTo>
                  <a:lnTo>
                    <a:pt x="912" y="322"/>
                  </a:lnTo>
                  <a:lnTo>
                    <a:pt x="911" y="324"/>
                  </a:lnTo>
                  <a:lnTo>
                    <a:pt x="910" y="322"/>
                  </a:lnTo>
                  <a:lnTo>
                    <a:pt x="907" y="321"/>
                  </a:lnTo>
                  <a:lnTo>
                    <a:pt x="902" y="318"/>
                  </a:lnTo>
                  <a:lnTo>
                    <a:pt x="901" y="319"/>
                  </a:lnTo>
                  <a:lnTo>
                    <a:pt x="895" y="324"/>
                  </a:lnTo>
                  <a:lnTo>
                    <a:pt x="889" y="331"/>
                  </a:lnTo>
                  <a:lnTo>
                    <a:pt x="884" y="340"/>
                  </a:lnTo>
                  <a:lnTo>
                    <a:pt x="883" y="350"/>
                  </a:lnTo>
                  <a:lnTo>
                    <a:pt x="887" y="362"/>
                  </a:lnTo>
                  <a:lnTo>
                    <a:pt x="907" y="361"/>
                  </a:lnTo>
                  <a:lnTo>
                    <a:pt x="902" y="374"/>
                  </a:lnTo>
                  <a:lnTo>
                    <a:pt x="927" y="380"/>
                  </a:lnTo>
                  <a:lnTo>
                    <a:pt x="936" y="389"/>
                  </a:lnTo>
                  <a:lnTo>
                    <a:pt x="938" y="393"/>
                  </a:lnTo>
                  <a:lnTo>
                    <a:pt x="936" y="399"/>
                  </a:lnTo>
                  <a:lnTo>
                    <a:pt x="932" y="404"/>
                  </a:lnTo>
                  <a:lnTo>
                    <a:pt x="920" y="406"/>
                  </a:lnTo>
                  <a:lnTo>
                    <a:pt x="920" y="409"/>
                  </a:lnTo>
                  <a:lnTo>
                    <a:pt x="918" y="412"/>
                  </a:lnTo>
                  <a:lnTo>
                    <a:pt x="918" y="414"/>
                  </a:lnTo>
                  <a:lnTo>
                    <a:pt x="917" y="417"/>
                  </a:lnTo>
                  <a:lnTo>
                    <a:pt x="914" y="418"/>
                  </a:lnTo>
                  <a:lnTo>
                    <a:pt x="904" y="418"/>
                  </a:lnTo>
                  <a:lnTo>
                    <a:pt x="899" y="415"/>
                  </a:lnTo>
                  <a:lnTo>
                    <a:pt x="898" y="415"/>
                  </a:lnTo>
                  <a:lnTo>
                    <a:pt x="895" y="414"/>
                  </a:lnTo>
                  <a:lnTo>
                    <a:pt x="889" y="412"/>
                  </a:lnTo>
                  <a:lnTo>
                    <a:pt x="884" y="412"/>
                  </a:lnTo>
                  <a:lnTo>
                    <a:pt x="880" y="415"/>
                  </a:lnTo>
                  <a:lnTo>
                    <a:pt x="877" y="423"/>
                  </a:lnTo>
                  <a:lnTo>
                    <a:pt x="875" y="433"/>
                  </a:lnTo>
                  <a:lnTo>
                    <a:pt x="875" y="435"/>
                  </a:lnTo>
                  <a:lnTo>
                    <a:pt x="873" y="439"/>
                  </a:lnTo>
                  <a:lnTo>
                    <a:pt x="867" y="443"/>
                  </a:lnTo>
                  <a:lnTo>
                    <a:pt x="855" y="449"/>
                  </a:lnTo>
                  <a:lnTo>
                    <a:pt x="838" y="455"/>
                  </a:lnTo>
                  <a:lnTo>
                    <a:pt x="803" y="477"/>
                  </a:lnTo>
                  <a:lnTo>
                    <a:pt x="800" y="476"/>
                  </a:lnTo>
                  <a:lnTo>
                    <a:pt x="785" y="476"/>
                  </a:lnTo>
                  <a:lnTo>
                    <a:pt x="778" y="479"/>
                  </a:lnTo>
                  <a:lnTo>
                    <a:pt x="772" y="488"/>
                  </a:lnTo>
                  <a:lnTo>
                    <a:pt x="754" y="489"/>
                  </a:lnTo>
                  <a:lnTo>
                    <a:pt x="756" y="523"/>
                  </a:lnTo>
                  <a:lnTo>
                    <a:pt x="756" y="526"/>
                  </a:lnTo>
                  <a:lnTo>
                    <a:pt x="753" y="529"/>
                  </a:lnTo>
                  <a:lnTo>
                    <a:pt x="745" y="531"/>
                  </a:lnTo>
                  <a:lnTo>
                    <a:pt x="735" y="529"/>
                  </a:lnTo>
                  <a:lnTo>
                    <a:pt x="719" y="526"/>
                  </a:lnTo>
                  <a:lnTo>
                    <a:pt x="708" y="526"/>
                  </a:lnTo>
                  <a:lnTo>
                    <a:pt x="699" y="529"/>
                  </a:lnTo>
                  <a:lnTo>
                    <a:pt x="692" y="532"/>
                  </a:lnTo>
                  <a:lnTo>
                    <a:pt x="688" y="540"/>
                  </a:lnTo>
                  <a:lnTo>
                    <a:pt x="667" y="540"/>
                  </a:lnTo>
                  <a:lnTo>
                    <a:pt x="655" y="547"/>
                  </a:lnTo>
                  <a:lnTo>
                    <a:pt x="652" y="547"/>
                  </a:lnTo>
                  <a:lnTo>
                    <a:pt x="648" y="548"/>
                  </a:lnTo>
                  <a:lnTo>
                    <a:pt x="643" y="548"/>
                  </a:lnTo>
                  <a:lnTo>
                    <a:pt x="639" y="550"/>
                  </a:lnTo>
                  <a:lnTo>
                    <a:pt x="634" y="550"/>
                  </a:lnTo>
                  <a:lnTo>
                    <a:pt x="627" y="553"/>
                  </a:lnTo>
                  <a:lnTo>
                    <a:pt x="621" y="557"/>
                  </a:lnTo>
                  <a:lnTo>
                    <a:pt x="621" y="565"/>
                  </a:lnTo>
                  <a:lnTo>
                    <a:pt x="628" y="574"/>
                  </a:lnTo>
                  <a:lnTo>
                    <a:pt x="627" y="577"/>
                  </a:lnTo>
                  <a:lnTo>
                    <a:pt x="624" y="584"/>
                  </a:lnTo>
                  <a:lnTo>
                    <a:pt x="621" y="593"/>
                  </a:lnTo>
                  <a:lnTo>
                    <a:pt x="615" y="603"/>
                  </a:lnTo>
                  <a:lnTo>
                    <a:pt x="609" y="612"/>
                  </a:lnTo>
                  <a:lnTo>
                    <a:pt x="603" y="618"/>
                  </a:lnTo>
                  <a:lnTo>
                    <a:pt x="583" y="616"/>
                  </a:lnTo>
                  <a:lnTo>
                    <a:pt x="581" y="615"/>
                  </a:lnTo>
                  <a:lnTo>
                    <a:pt x="580" y="612"/>
                  </a:lnTo>
                  <a:lnTo>
                    <a:pt x="578" y="611"/>
                  </a:lnTo>
                  <a:lnTo>
                    <a:pt x="575" y="605"/>
                  </a:lnTo>
                  <a:lnTo>
                    <a:pt x="571" y="600"/>
                  </a:lnTo>
                  <a:lnTo>
                    <a:pt x="568" y="599"/>
                  </a:lnTo>
                  <a:lnTo>
                    <a:pt x="566" y="597"/>
                  </a:lnTo>
                  <a:lnTo>
                    <a:pt x="563" y="600"/>
                  </a:lnTo>
                  <a:lnTo>
                    <a:pt x="562" y="603"/>
                  </a:lnTo>
                  <a:lnTo>
                    <a:pt x="562" y="614"/>
                  </a:lnTo>
                  <a:lnTo>
                    <a:pt x="544" y="631"/>
                  </a:lnTo>
                  <a:lnTo>
                    <a:pt x="547" y="639"/>
                  </a:lnTo>
                  <a:lnTo>
                    <a:pt x="547" y="640"/>
                  </a:lnTo>
                  <a:lnTo>
                    <a:pt x="546" y="640"/>
                  </a:lnTo>
                  <a:lnTo>
                    <a:pt x="546" y="642"/>
                  </a:lnTo>
                  <a:lnTo>
                    <a:pt x="537" y="642"/>
                  </a:lnTo>
                  <a:lnTo>
                    <a:pt x="525" y="639"/>
                  </a:lnTo>
                  <a:lnTo>
                    <a:pt x="523" y="637"/>
                  </a:lnTo>
                  <a:lnTo>
                    <a:pt x="522" y="637"/>
                  </a:lnTo>
                  <a:lnTo>
                    <a:pt x="517" y="639"/>
                  </a:lnTo>
                  <a:lnTo>
                    <a:pt x="513" y="643"/>
                  </a:lnTo>
                  <a:lnTo>
                    <a:pt x="509" y="655"/>
                  </a:lnTo>
                  <a:lnTo>
                    <a:pt x="504" y="676"/>
                  </a:lnTo>
                  <a:lnTo>
                    <a:pt x="504" y="677"/>
                  </a:lnTo>
                  <a:lnTo>
                    <a:pt x="506" y="682"/>
                  </a:lnTo>
                  <a:lnTo>
                    <a:pt x="506" y="686"/>
                  </a:lnTo>
                  <a:lnTo>
                    <a:pt x="504" y="690"/>
                  </a:lnTo>
                  <a:lnTo>
                    <a:pt x="500" y="693"/>
                  </a:lnTo>
                  <a:lnTo>
                    <a:pt x="491" y="693"/>
                  </a:lnTo>
                  <a:lnTo>
                    <a:pt x="478" y="689"/>
                  </a:lnTo>
                  <a:lnTo>
                    <a:pt x="476" y="690"/>
                  </a:lnTo>
                  <a:lnTo>
                    <a:pt x="470" y="693"/>
                  </a:lnTo>
                  <a:lnTo>
                    <a:pt x="464" y="698"/>
                  </a:lnTo>
                  <a:lnTo>
                    <a:pt x="457" y="699"/>
                  </a:lnTo>
                  <a:lnTo>
                    <a:pt x="449" y="696"/>
                  </a:lnTo>
                  <a:lnTo>
                    <a:pt x="443" y="689"/>
                  </a:lnTo>
                  <a:lnTo>
                    <a:pt x="442" y="692"/>
                  </a:lnTo>
                  <a:lnTo>
                    <a:pt x="441" y="699"/>
                  </a:lnTo>
                  <a:lnTo>
                    <a:pt x="438" y="711"/>
                  </a:lnTo>
                  <a:lnTo>
                    <a:pt x="438" y="729"/>
                  </a:lnTo>
                  <a:lnTo>
                    <a:pt x="435" y="735"/>
                  </a:lnTo>
                  <a:lnTo>
                    <a:pt x="432" y="742"/>
                  </a:lnTo>
                  <a:lnTo>
                    <a:pt x="426" y="750"/>
                  </a:lnTo>
                  <a:lnTo>
                    <a:pt x="418" y="755"/>
                  </a:lnTo>
                  <a:lnTo>
                    <a:pt x="408" y="755"/>
                  </a:lnTo>
                  <a:lnTo>
                    <a:pt x="396" y="751"/>
                  </a:lnTo>
                  <a:lnTo>
                    <a:pt x="361" y="732"/>
                  </a:lnTo>
                  <a:lnTo>
                    <a:pt x="361" y="738"/>
                  </a:lnTo>
                  <a:lnTo>
                    <a:pt x="359" y="741"/>
                  </a:lnTo>
                  <a:lnTo>
                    <a:pt x="359" y="744"/>
                  </a:lnTo>
                  <a:lnTo>
                    <a:pt x="356" y="747"/>
                  </a:lnTo>
                  <a:lnTo>
                    <a:pt x="355" y="747"/>
                  </a:lnTo>
                  <a:lnTo>
                    <a:pt x="349" y="744"/>
                  </a:lnTo>
                  <a:lnTo>
                    <a:pt x="346" y="739"/>
                  </a:lnTo>
                  <a:lnTo>
                    <a:pt x="343" y="741"/>
                  </a:lnTo>
                  <a:lnTo>
                    <a:pt x="338" y="745"/>
                  </a:lnTo>
                  <a:lnTo>
                    <a:pt x="331" y="751"/>
                  </a:lnTo>
                  <a:lnTo>
                    <a:pt x="325" y="760"/>
                  </a:lnTo>
                  <a:lnTo>
                    <a:pt x="321" y="767"/>
                  </a:lnTo>
                  <a:lnTo>
                    <a:pt x="288" y="767"/>
                  </a:lnTo>
                  <a:lnTo>
                    <a:pt x="272" y="770"/>
                  </a:lnTo>
                  <a:lnTo>
                    <a:pt x="259" y="773"/>
                  </a:lnTo>
                  <a:lnTo>
                    <a:pt x="248" y="776"/>
                  </a:lnTo>
                  <a:lnTo>
                    <a:pt x="241" y="781"/>
                  </a:lnTo>
                  <a:lnTo>
                    <a:pt x="238" y="788"/>
                  </a:lnTo>
                  <a:lnTo>
                    <a:pt x="238" y="812"/>
                  </a:lnTo>
                  <a:lnTo>
                    <a:pt x="236" y="810"/>
                  </a:lnTo>
                  <a:lnTo>
                    <a:pt x="232" y="810"/>
                  </a:lnTo>
                  <a:lnTo>
                    <a:pt x="229" y="812"/>
                  </a:lnTo>
                  <a:lnTo>
                    <a:pt x="225" y="815"/>
                  </a:lnTo>
                  <a:lnTo>
                    <a:pt x="222" y="819"/>
                  </a:lnTo>
                  <a:lnTo>
                    <a:pt x="217" y="825"/>
                  </a:lnTo>
                  <a:lnTo>
                    <a:pt x="201" y="849"/>
                  </a:lnTo>
                  <a:lnTo>
                    <a:pt x="199" y="850"/>
                  </a:lnTo>
                  <a:lnTo>
                    <a:pt x="195" y="856"/>
                  </a:lnTo>
                  <a:lnTo>
                    <a:pt x="191" y="865"/>
                  </a:lnTo>
                  <a:lnTo>
                    <a:pt x="188" y="880"/>
                  </a:lnTo>
                  <a:lnTo>
                    <a:pt x="186" y="900"/>
                  </a:lnTo>
                  <a:lnTo>
                    <a:pt x="186" y="917"/>
                  </a:lnTo>
                  <a:lnTo>
                    <a:pt x="183" y="921"/>
                  </a:lnTo>
                  <a:lnTo>
                    <a:pt x="179" y="923"/>
                  </a:lnTo>
                  <a:lnTo>
                    <a:pt x="173" y="920"/>
                  </a:lnTo>
                  <a:lnTo>
                    <a:pt x="162" y="912"/>
                  </a:lnTo>
                  <a:lnTo>
                    <a:pt x="161" y="909"/>
                  </a:lnTo>
                  <a:lnTo>
                    <a:pt x="156" y="905"/>
                  </a:lnTo>
                  <a:lnTo>
                    <a:pt x="148" y="887"/>
                  </a:lnTo>
                  <a:lnTo>
                    <a:pt x="146" y="880"/>
                  </a:lnTo>
                  <a:lnTo>
                    <a:pt x="146" y="875"/>
                  </a:lnTo>
                  <a:lnTo>
                    <a:pt x="149" y="872"/>
                  </a:lnTo>
                  <a:lnTo>
                    <a:pt x="152" y="872"/>
                  </a:lnTo>
                  <a:lnTo>
                    <a:pt x="146" y="866"/>
                  </a:lnTo>
                  <a:lnTo>
                    <a:pt x="137" y="863"/>
                  </a:lnTo>
                  <a:lnTo>
                    <a:pt x="133" y="863"/>
                  </a:lnTo>
                  <a:lnTo>
                    <a:pt x="128" y="865"/>
                  </a:lnTo>
                  <a:lnTo>
                    <a:pt x="127" y="863"/>
                  </a:lnTo>
                  <a:lnTo>
                    <a:pt x="124" y="858"/>
                  </a:lnTo>
                  <a:lnTo>
                    <a:pt x="124" y="849"/>
                  </a:lnTo>
                  <a:lnTo>
                    <a:pt x="127" y="846"/>
                  </a:lnTo>
                  <a:lnTo>
                    <a:pt x="127" y="843"/>
                  </a:lnTo>
                  <a:lnTo>
                    <a:pt x="125" y="840"/>
                  </a:lnTo>
                  <a:lnTo>
                    <a:pt x="121" y="838"/>
                  </a:lnTo>
                  <a:lnTo>
                    <a:pt x="112" y="838"/>
                  </a:lnTo>
                  <a:lnTo>
                    <a:pt x="96" y="840"/>
                  </a:lnTo>
                  <a:lnTo>
                    <a:pt x="93" y="838"/>
                  </a:lnTo>
                  <a:lnTo>
                    <a:pt x="85" y="837"/>
                  </a:lnTo>
                  <a:lnTo>
                    <a:pt x="75" y="835"/>
                  </a:lnTo>
                  <a:lnTo>
                    <a:pt x="60" y="837"/>
                  </a:lnTo>
                  <a:lnTo>
                    <a:pt x="59" y="834"/>
                  </a:lnTo>
                  <a:lnTo>
                    <a:pt x="57" y="832"/>
                  </a:lnTo>
                  <a:lnTo>
                    <a:pt x="56" y="829"/>
                  </a:lnTo>
                  <a:lnTo>
                    <a:pt x="53" y="826"/>
                  </a:lnTo>
                  <a:lnTo>
                    <a:pt x="49" y="825"/>
                  </a:lnTo>
                  <a:lnTo>
                    <a:pt x="44" y="822"/>
                  </a:lnTo>
                  <a:lnTo>
                    <a:pt x="38" y="822"/>
                  </a:lnTo>
                  <a:lnTo>
                    <a:pt x="38" y="807"/>
                  </a:lnTo>
                  <a:lnTo>
                    <a:pt x="37" y="800"/>
                  </a:lnTo>
                  <a:lnTo>
                    <a:pt x="35" y="795"/>
                  </a:lnTo>
                  <a:lnTo>
                    <a:pt x="31" y="792"/>
                  </a:lnTo>
                  <a:lnTo>
                    <a:pt x="23" y="797"/>
                  </a:lnTo>
                  <a:lnTo>
                    <a:pt x="22" y="785"/>
                  </a:lnTo>
                  <a:lnTo>
                    <a:pt x="13" y="782"/>
                  </a:lnTo>
                  <a:lnTo>
                    <a:pt x="12" y="781"/>
                  </a:lnTo>
                  <a:lnTo>
                    <a:pt x="10" y="781"/>
                  </a:lnTo>
                  <a:lnTo>
                    <a:pt x="7" y="779"/>
                  </a:lnTo>
                  <a:lnTo>
                    <a:pt x="3" y="776"/>
                  </a:lnTo>
                  <a:lnTo>
                    <a:pt x="0" y="775"/>
                  </a:lnTo>
                  <a:lnTo>
                    <a:pt x="0" y="773"/>
                  </a:lnTo>
                  <a:lnTo>
                    <a:pt x="1" y="773"/>
                  </a:lnTo>
                  <a:lnTo>
                    <a:pt x="4" y="775"/>
                  </a:lnTo>
                  <a:lnTo>
                    <a:pt x="6" y="775"/>
                  </a:lnTo>
                  <a:lnTo>
                    <a:pt x="7" y="773"/>
                  </a:lnTo>
                  <a:lnTo>
                    <a:pt x="9" y="770"/>
                  </a:lnTo>
                  <a:lnTo>
                    <a:pt x="10" y="769"/>
                  </a:lnTo>
                  <a:lnTo>
                    <a:pt x="13" y="769"/>
                  </a:lnTo>
                  <a:lnTo>
                    <a:pt x="17" y="773"/>
                  </a:lnTo>
                  <a:lnTo>
                    <a:pt x="17" y="769"/>
                  </a:lnTo>
                  <a:lnTo>
                    <a:pt x="16" y="767"/>
                  </a:lnTo>
                  <a:lnTo>
                    <a:pt x="16" y="766"/>
                  </a:lnTo>
                  <a:lnTo>
                    <a:pt x="14" y="764"/>
                  </a:lnTo>
                  <a:lnTo>
                    <a:pt x="14" y="761"/>
                  </a:lnTo>
                  <a:lnTo>
                    <a:pt x="16" y="760"/>
                  </a:lnTo>
                  <a:lnTo>
                    <a:pt x="16" y="758"/>
                  </a:lnTo>
                  <a:lnTo>
                    <a:pt x="17" y="758"/>
                  </a:lnTo>
                  <a:lnTo>
                    <a:pt x="19" y="757"/>
                  </a:lnTo>
                  <a:lnTo>
                    <a:pt x="19" y="755"/>
                  </a:lnTo>
                  <a:lnTo>
                    <a:pt x="20" y="754"/>
                  </a:lnTo>
                  <a:lnTo>
                    <a:pt x="20" y="755"/>
                  </a:lnTo>
                  <a:lnTo>
                    <a:pt x="22" y="757"/>
                  </a:lnTo>
                  <a:lnTo>
                    <a:pt x="23" y="754"/>
                  </a:lnTo>
                  <a:lnTo>
                    <a:pt x="19" y="745"/>
                  </a:lnTo>
                  <a:lnTo>
                    <a:pt x="16" y="742"/>
                  </a:lnTo>
                  <a:lnTo>
                    <a:pt x="13" y="742"/>
                  </a:lnTo>
                  <a:lnTo>
                    <a:pt x="12" y="741"/>
                  </a:lnTo>
                  <a:lnTo>
                    <a:pt x="10" y="738"/>
                  </a:lnTo>
                  <a:lnTo>
                    <a:pt x="10" y="730"/>
                  </a:lnTo>
                  <a:lnTo>
                    <a:pt x="12" y="727"/>
                  </a:lnTo>
                  <a:lnTo>
                    <a:pt x="14" y="726"/>
                  </a:lnTo>
                  <a:lnTo>
                    <a:pt x="16" y="723"/>
                  </a:lnTo>
                  <a:lnTo>
                    <a:pt x="19" y="723"/>
                  </a:lnTo>
                  <a:lnTo>
                    <a:pt x="20" y="721"/>
                  </a:lnTo>
                  <a:lnTo>
                    <a:pt x="22" y="721"/>
                  </a:lnTo>
                  <a:lnTo>
                    <a:pt x="22" y="719"/>
                  </a:lnTo>
                  <a:lnTo>
                    <a:pt x="23" y="717"/>
                  </a:lnTo>
                  <a:lnTo>
                    <a:pt x="28" y="717"/>
                  </a:lnTo>
                  <a:lnTo>
                    <a:pt x="28" y="714"/>
                  </a:lnTo>
                  <a:lnTo>
                    <a:pt x="29" y="714"/>
                  </a:lnTo>
                  <a:lnTo>
                    <a:pt x="29" y="713"/>
                  </a:lnTo>
                  <a:lnTo>
                    <a:pt x="31" y="708"/>
                  </a:lnTo>
                  <a:lnTo>
                    <a:pt x="35" y="704"/>
                  </a:lnTo>
                  <a:lnTo>
                    <a:pt x="35" y="701"/>
                  </a:lnTo>
                  <a:lnTo>
                    <a:pt x="37" y="698"/>
                  </a:lnTo>
                  <a:lnTo>
                    <a:pt x="37" y="696"/>
                  </a:lnTo>
                  <a:lnTo>
                    <a:pt x="38" y="696"/>
                  </a:lnTo>
                  <a:lnTo>
                    <a:pt x="44" y="699"/>
                  </a:lnTo>
                  <a:lnTo>
                    <a:pt x="47" y="705"/>
                  </a:lnTo>
                  <a:lnTo>
                    <a:pt x="49" y="707"/>
                  </a:lnTo>
                  <a:lnTo>
                    <a:pt x="49" y="708"/>
                  </a:lnTo>
                  <a:lnTo>
                    <a:pt x="50" y="707"/>
                  </a:lnTo>
                  <a:lnTo>
                    <a:pt x="54" y="707"/>
                  </a:lnTo>
                  <a:lnTo>
                    <a:pt x="57" y="708"/>
                  </a:lnTo>
                  <a:lnTo>
                    <a:pt x="60" y="708"/>
                  </a:lnTo>
                  <a:lnTo>
                    <a:pt x="62" y="705"/>
                  </a:lnTo>
                  <a:lnTo>
                    <a:pt x="65" y="704"/>
                  </a:lnTo>
                  <a:lnTo>
                    <a:pt x="69" y="704"/>
                  </a:lnTo>
                  <a:lnTo>
                    <a:pt x="68" y="701"/>
                  </a:lnTo>
                  <a:lnTo>
                    <a:pt x="68" y="693"/>
                  </a:lnTo>
                  <a:lnTo>
                    <a:pt x="69" y="692"/>
                  </a:lnTo>
                  <a:lnTo>
                    <a:pt x="69" y="690"/>
                  </a:lnTo>
                  <a:lnTo>
                    <a:pt x="71" y="689"/>
                  </a:lnTo>
                  <a:lnTo>
                    <a:pt x="78" y="689"/>
                  </a:lnTo>
                  <a:lnTo>
                    <a:pt x="81" y="693"/>
                  </a:lnTo>
                  <a:lnTo>
                    <a:pt x="85" y="698"/>
                  </a:lnTo>
                  <a:lnTo>
                    <a:pt x="87" y="696"/>
                  </a:lnTo>
                  <a:lnTo>
                    <a:pt x="87" y="693"/>
                  </a:lnTo>
                  <a:lnTo>
                    <a:pt x="88" y="692"/>
                  </a:lnTo>
                  <a:lnTo>
                    <a:pt x="97" y="692"/>
                  </a:lnTo>
                  <a:lnTo>
                    <a:pt x="100" y="690"/>
                  </a:lnTo>
                  <a:lnTo>
                    <a:pt x="103" y="690"/>
                  </a:lnTo>
                  <a:lnTo>
                    <a:pt x="105" y="689"/>
                  </a:lnTo>
                  <a:lnTo>
                    <a:pt x="105" y="687"/>
                  </a:lnTo>
                  <a:lnTo>
                    <a:pt x="103" y="686"/>
                  </a:lnTo>
                  <a:lnTo>
                    <a:pt x="103" y="680"/>
                  </a:lnTo>
                  <a:lnTo>
                    <a:pt x="105" y="677"/>
                  </a:lnTo>
                  <a:lnTo>
                    <a:pt x="105" y="674"/>
                  </a:lnTo>
                  <a:lnTo>
                    <a:pt x="106" y="674"/>
                  </a:lnTo>
                  <a:lnTo>
                    <a:pt x="111" y="670"/>
                  </a:lnTo>
                  <a:lnTo>
                    <a:pt x="114" y="668"/>
                  </a:lnTo>
                  <a:lnTo>
                    <a:pt x="115" y="665"/>
                  </a:lnTo>
                  <a:lnTo>
                    <a:pt x="114" y="662"/>
                  </a:lnTo>
                  <a:lnTo>
                    <a:pt x="114" y="659"/>
                  </a:lnTo>
                  <a:lnTo>
                    <a:pt x="115" y="656"/>
                  </a:lnTo>
                  <a:lnTo>
                    <a:pt x="117" y="655"/>
                  </a:lnTo>
                  <a:lnTo>
                    <a:pt x="117" y="653"/>
                  </a:lnTo>
                  <a:lnTo>
                    <a:pt x="118" y="650"/>
                  </a:lnTo>
                  <a:lnTo>
                    <a:pt x="118" y="649"/>
                  </a:lnTo>
                  <a:lnTo>
                    <a:pt x="120" y="649"/>
                  </a:lnTo>
                  <a:lnTo>
                    <a:pt x="124" y="653"/>
                  </a:lnTo>
                  <a:lnTo>
                    <a:pt x="127" y="655"/>
                  </a:lnTo>
                  <a:lnTo>
                    <a:pt x="130" y="655"/>
                  </a:lnTo>
                  <a:lnTo>
                    <a:pt x="131" y="656"/>
                  </a:lnTo>
                  <a:lnTo>
                    <a:pt x="133" y="656"/>
                  </a:lnTo>
                  <a:lnTo>
                    <a:pt x="136" y="653"/>
                  </a:lnTo>
                  <a:lnTo>
                    <a:pt x="145" y="653"/>
                  </a:lnTo>
                  <a:lnTo>
                    <a:pt x="145" y="646"/>
                  </a:lnTo>
                  <a:lnTo>
                    <a:pt x="148" y="646"/>
                  </a:lnTo>
                  <a:lnTo>
                    <a:pt x="151" y="643"/>
                  </a:lnTo>
                  <a:lnTo>
                    <a:pt x="156" y="640"/>
                  </a:lnTo>
                  <a:lnTo>
                    <a:pt x="158" y="637"/>
                  </a:lnTo>
                  <a:lnTo>
                    <a:pt x="158" y="633"/>
                  </a:lnTo>
                  <a:lnTo>
                    <a:pt x="159" y="631"/>
                  </a:lnTo>
                  <a:lnTo>
                    <a:pt x="162" y="630"/>
                  </a:lnTo>
                  <a:lnTo>
                    <a:pt x="164" y="628"/>
                  </a:lnTo>
                  <a:lnTo>
                    <a:pt x="164" y="619"/>
                  </a:lnTo>
                  <a:lnTo>
                    <a:pt x="155" y="619"/>
                  </a:lnTo>
                  <a:lnTo>
                    <a:pt x="155" y="618"/>
                  </a:lnTo>
                  <a:lnTo>
                    <a:pt x="154" y="615"/>
                  </a:lnTo>
                  <a:lnTo>
                    <a:pt x="151" y="614"/>
                  </a:lnTo>
                  <a:lnTo>
                    <a:pt x="148" y="614"/>
                  </a:lnTo>
                  <a:lnTo>
                    <a:pt x="145" y="611"/>
                  </a:lnTo>
                  <a:lnTo>
                    <a:pt x="145" y="605"/>
                  </a:lnTo>
                  <a:lnTo>
                    <a:pt x="140" y="600"/>
                  </a:lnTo>
                  <a:lnTo>
                    <a:pt x="140" y="597"/>
                  </a:lnTo>
                  <a:lnTo>
                    <a:pt x="143" y="596"/>
                  </a:lnTo>
                  <a:lnTo>
                    <a:pt x="145" y="593"/>
                  </a:lnTo>
                  <a:lnTo>
                    <a:pt x="145" y="590"/>
                  </a:lnTo>
                  <a:lnTo>
                    <a:pt x="146" y="588"/>
                  </a:lnTo>
                  <a:lnTo>
                    <a:pt x="146" y="587"/>
                  </a:lnTo>
                  <a:lnTo>
                    <a:pt x="143" y="582"/>
                  </a:lnTo>
                  <a:lnTo>
                    <a:pt x="142" y="584"/>
                  </a:lnTo>
                  <a:lnTo>
                    <a:pt x="139" y="585"/>
                  </a:lnTo>
                  <a:lnTo>
                    <a:pt x="131" y="585"/>
                  </a:lnTo>
                  <a:lnTo>
                    <a:pt x="128" y="579"/>
                  </a:lnTo>
                  <a:lnTo>
                    <a:pt x="128" y="577"/>
                  </a:lnTo>
                  <a:lnTo>
                    <a:pt x="130" y="572"/>
                  </a:lnTo>
                  <a:lnTo>
                    <a:pt x="131" y="569"/>
                  </a:lnTo>
                  <a:lnTo>
                    <a:pt x="134" y="566"/>
                  </a:lnTo>
                  <a:lnTo>
                    <a:pt x="137" y="566"/>
                  </a:lnTo>
                  <a:lnTo>
                    <a:pt x="140" y="568"/>
                  </a:lnTo>
                  <a:lnTo>
                    <a:pt x="145" y="568"/>
                  </a:lnTo>
                  <a:lnTo>
                    <a:pt x="145" y="566"/>
                  </a:lnTo>
                  <a:lnTo>
                    <a:pt x="149" y="562"/>
                  </a:lnTo>
                  <a:lnTo>
                    <a:pt x="151" y="559"/>
                  </a:lnTo>
                  <a:lnTo>
                    <a:pt x="154" y="557"/>
                  </a:lnTo>
                  <a:lnTo>
                    <a:pt x="152" y="548"/>
                  </a:lnTo>
                  <a:lnTo>
                    <a:pt x="148" y="551"/>
                  </a:lnTo>
                  <a:lnTo>
                    <a:pt x="140" y="551"/>
                  </a:lnTo>
                  <a:lnTo>
                    <a:pt x="139" y="550"/>
                  </a:lnTo>
                  <a:lnTo>
                    <a:pt x="139" y="547"/>
                  </a:lnTo>
                  <a:lnTo>
                    <a:pt x="140" y="545"/>
                  </a:lnTo>
                  <a:lnTo>
                    <a:pt x="139" y="544"/>
                  </a:lnTo>
                  <a:lnTo>
                    <a:pt x="136" y="543"/>
                  </a:lnTo>
                  <a:lnTo>
                    <a:pt x="134" y="541"/>
                  </a:lnTo>
                  <a:lnTo>
                    <a:pt x="134" y="540"/>
                  </a:lnTo>
                  <a:lnTo>
                    <a:pt x="139" y="535"/>
                  </a:lnTo>
                  <a:lnTo>
                    <a:pt x="140" y="535"/>
                  </a:lnTo>
                  <a:lnTo>
                    <a:pt x="142" y="537"/>
                  </a:lnTo>
                  <a:lnTo>
                    <a:pt x="148" y="537"/>
                  </a:lnTo>
                  <a:lnTo>
                    <a:pt x="149" y="538"/>
                  </a:lnTo>
                  <a:lnTo>
                    <a:pt x="152" y="538"/>
                  </a:lnTo>
                  <a:lnTo>
                    <a:pt x="152" y="537"/>
                  </a:lnTo>
                  <a:lnTo>
                    <a:pt x="151" y="534"/>
                  </a:lnTo>
                  <a:lnTo>
                    <a:pt x="151" y="531"/>
                  </a:lnTo>
                  <a:lnTo>
                    <a:pt x="152" y="531"/>
                  </a:lnTo>
                  <a:lnTo>
                    <a:pt x="154" y="529"/>
                  </a:lnTo>
                  <a:lnTo>
                    <a:pt x="158" y="529"/>
                  </a:lnTo>
                  <a:lnTo>
                    <a:pt x="158" y="534"/>
                  </a:lnTo>
                  <a:lnTo>
                    <a:pt x="161" y="532"/>
                  </a:lnTo>
                  <a:lnTo>
                    <a:pt x="170" y="529"/>
                  </a:lnTo>
                  <a:lnTo>
                    <a:pt x="177" y="529"/>
                  </a:lnTo>
                  <a:lnTo>
                    <a:pt x="176" y="522"/>
                  </a:lnTo>
                  <a:lnTo>
                    <a:pt x="177" y="522"/>
                  </a:lnTo>
                  <a:lnTo>
                    <a:pt x="179" y="520"/>
                  </a:lnTo>
                  <a:lnTo>
                    <a:pt x="182" y="519"/>
                  </a:lnTo>
                  <a:lnTo>
                    <a:pt x="183" y="516"/>
                  </a:lnTo>
                  <a:lnTo>
                    <a:pt x="186" y="514"/>
                  </a:lnTo>
                  <a:lnTo>
                    <a:pt x="188" y="513"/>
                  </a:lnTo>
                  <a:lnTo>
                    <a:pt x="193" y="513"/>
                  </a:lnTo>
                  <a:lnTo>
                    <a:pt x="196" y="511"/>
                  </a:lnTo>
                  <a:lnTo>
                    <a:pt x="201" y="511"/>
                  </a:lnTo>
                  <a:lnTo>
                    <a:pt x="202" y="507"/>
                  </a:lnTo>
                  <a:lnTo>
                    <a:pt x="207" y="507"/>
                  </a:lnTo>
                  <a:lnTo>
                    <a:pt x="204" y="513"/>
                  </a:lnTo>
                  <a:lnTo>
                    <a:pt x="204" y="514"/>
                  </a:lnTo>
                  <a:lnTo>
                    <a:pt x="205" y="516"/>
                  </a:lnTo>
                  <a:lnTo>
                    <a:pt x="207" y="516"/>
                  </a:lnTo>
                  <a:lnTo>
                    <a:pt x="208" y="517"/>
                  </a:lnTo>
                  <a:lnTo>
                    <a:pt x="214" y="517"/>
                  </a:lnTo>
                  <a:lnTo>
                    <a:pt x="214" y="516"/>
                  </a:lnTo>
                  <a:lnTo>
                    <a:pt x="216" y="514"/>
                  </a:lnTo>
                  <a:lnTo>
                    <a:pt x="216" y="506"/>
                  </a:lnTo>
                  <a:lnTo>
                    <a:pt x="214" y="504"/>
                  </a:lnTo>
                  <a:lnTo>
                    <a:pt x="214" y="503"/>
                  </a:lnTo>
                  <a:lnTo>
                    <a:pt x="223" y="500"/>
                  </a:lnTo>
                  <a:lnTo>
                    <a:pt x="220" y="497"/>
                  </a:lnTo>
                  <a:lnTo>
                    <a:pt x="219" y="494"/>
                  </a:lnTo>
                  <a:lnTo>
                    <a:pt x="229" y="489"/>
                  </a:lnTo>
                  <a:lnTo>
                    <a:pt x="229" y="483"/>
                  </a:lnTo>
                  <a:lnTo>
                    <a:pt x="230" y="483"/>
                  </a:lnTo>
                  <a:lnTo>
                    <a:pt x="233" y="485"/>
                  </a:lnTo>
                  <a:lnTo>
                    <a:pt x="241" y="485"/>
                  </a:lnTo>
                  <a:lnTo>
                    <a:pt x="241" y="477"/>
                  </a:lnTo>
                  <a:lnTo>
                    <a:pt x="244" y="476"/>
                  </a:lnTo>
                  <a:lnTo>
                    <a:pt x="245" y="477"/>
                  </a:lnTo>
                  <a:lnTo>
                    <a:pt x="248" y="479"/>
                  </a:lnTo>
                  <a:lnTo>
                    <a:pt x="253" y="479"/>
                  </a:lnTo>
                  <a:lnTo>
                    <a:pt x="259" y="477"/>
                  </a:lnTo>
                  <a:lnTo>
                    <a:pt x="267" y="477"/>
                  </a:lnTo>
                  <a:lnTo>
                    <a:pt x="269" y="479"/>
                  </a:lnTo>
                  <a:lnTo>
                    <a:pt x="270" y="479"/>
                  </a:lnTo>
                  <a:lnTo>
                    <a:pt x="278" y="477"/>
                  </a:lnTo>
                  <a:lnTo>
                    <a:pt x="296" y="477"/>
                  </a:lnTo>
                  <a:lnTo>
                    <a:pt x="296" y="472"/>
                  </a:lnTo>
                  <a:lnTo>
                    <a:pt x="297" y="470"/>
                  </a:lnTo>
                  <a:lnTo>
                    <a:pt x="299" y="467"/>
                  </a:lnTo>
                  <a:lnTo>
                    <a:pt x="300" y="466"/>
                  </a:lnTo>
                  <a:lnTo>
                    <a:pt x="300" y="464"/>
                  </a:lnTo>
                  <a:lnTo>
                    <a:pt x="299" y="464"/>
                  </a:lnTo>
                  <a:lnTo>
                    <a:pt x="299" y="460"/>
                  </a:lnTo>
                  <a:lnTo>
                    <a:pt x="290" y="455"/>
                  </a:lnTo>
                  <a:lnTo>
                    <a:pt x="287" y="451"/>
                  </a:lnTo>
                  <a:lnTo>
                    <a:pt x="282" y="442"/>
                  </a:lnTo>
                  <a:lnTo>
                    <a:pt x="279" y="432"/>
                  </a:lnTo>
                  <a:lnTo>
                    <a:pt x="276" y="426"/>
                  </a:lnTo>
                  <a:lnTo>
                    <a:pt x="270" y="420"/>
                  </a:lnTo>
                  <a:lnTo>
                    <a:pt x="259" y="420"/>
                  </a:lnTo>
                  <a:lnTo>
                    <a:pt x="254" y="418"/>
                  </a:lnTo>
                  <a:lnTo>
                    <a:pt x="250" y="418"/>
                  </a:lnTo>
                  <a:lnTo>
                    <a:pt x="245" y="417"/>
                  </a:lnTo>
                  <a:lnTo>
                    <a:pt x="242" y="411"/>
                  </a:lnTo>
                  <a:lnTo>
                    <a:pt x="242" y="404"/>
                  </a:lnTo>
                  <a:lnTo>
                    <a:pt x="239" y="401"/>
                  </a:lnTo>
                  <a:lnTo>
                    <a:pt x="236" y="401"/>
                  </a:lnTo>
                  <a:lnTo>
                    <a:pt x="233" y="404"/>
                  </a:lnTo>
                  <a:lnTo>
                    <a:pt x="229" y="404"/>
                  </a:lnTo>
                  <a:lnTo>
                    <a:pt x="226" y="398"/>
                  </a:lnTo>
                  <a:lnTo>
                    <a:pt x="226" y="381"/>
                  </a:lnTo>
                  <a:lnTo>
                    <a:pt x="225" y="378"/>
                  </a:lnTo>
                  <a:lnTo>
                    <a:pt x="225" y="375"/>
                  </a:lnTo>
                  <a:lnTo>
                    <a:pt x="223" y="374"/>
                  </a:lnTo>
                  <a:lnTo>
                    <a:pt x="220" y="374"/>
                  </a:lnTo>
                  <a:lnTo>
                    <a:pt x="219" y="372"/>
                  </a:lnTo>
                  <a:lnTo>
                    <a:pt x="216" y="371"/>
                  </a:lnTo>
                  <a:lnTo>
                    <a:pt x="214" y="370"/>
                  </a:lnTo>
                  <a:lnTo>
                    <a:pt x="211" y="368"/>
                  </a:lnTo>
                  <a:lnTo>
                    <a:pt x="210" y="365"/>
                  </a:lnTo>
                  <a:lnTo>
                    <a:pt x="207" y="364"/>
                  </a:lnTo>
                  <a:lnTo>
                    <a:pt x="201" y="364"/>
                  </a:lnTo>
                  <a:lnTo>
                    <a:pt x="198" y="365"/>
                  </a:lnTo>
                  <a:lnTo>
                    <a:pt x="193" y="365"/>
                  </a:lnTo>
                  <a:lnTo>
                    <a:pt x="189" y="367"/>
                  </a:lnTo>
                  <a:lnTo>
                    <a:pt x="186" y="367"/>
                  </a:lnTo>
                  <a:lnTo>
                    <a:pt x="183" y="365"/>
                  </a:lnTo>
                  <a:lnTo>
                    <a:pt x="180" y="362"/>
                  </a:lnTo>
                  <a:lnTo>
                    <a:pt x="177" y="361"/>
                  </a:lnTo>
                  <a:lnTo>
                    <a:pt x="176" y="362"/>
                  </a:lnTo>
                  <a:lnTo>
                    <a:pt x="173" y="364"/>
                  </a:lnTo>
                  <a:lnTo>
                    <a:pt x="168" y="364"/>
                  </a:lnTo>
                  <a:lnTo>
                    <a:pt x="168" y="327"/>
                  </a:lnTo>
                  <a:lnTo>
                    <a:pt x="75" y="327"/>
                  </a:lnTo>
                  <a:lnTo>
                    <a:pt x="77" y="322"/>
                  </a:lnTo>
                  <a:lnTo>
                    <a:pt x="77" y="319"/>
                  </a:lnTo>
                  <a:lnTo>
                    <a:pt x="78" y="318"/>
                  </a:lnTo>
                  <a:lnTo>
                    <a:pt x="78" y="316"/>
                  </a:lnTo>
                  <a:lnTo>
                    <a:pt x="63" y="318"/>
                  </a:lnTo>
                  <a:lnTo>
                    <a:pt x="65" y="315"/>
                  </a:lnTo>
                  <a:lnTo>
                    <a:pt x="68" y="306"/>
                  </a:lnTo>
                  <a:lnTo>
                    <a:pt x="71" y="296"/>
                  </a:lnTo>
                  <a:lnTo>
                    <a:pt x="72" y="287"/>
                  </a:lnTo>
                  <a:lnTo>
                    <a:pt x="72" y="281"/>
                  </a:lnTo>
                  <a:lnTo>
                    <a:pt x="69" y="276"/>
                  </a:lnTo>
                  <a:lnTo>
                    <a:pt x="66" y="270"/>
                  </a:lnTo>
                  <a:lnTo>
                    <a:pt x="63" y="269"/>
                  </a:lnTo>
                  <a:lnTo>
                    <a:pt x="63" y="263"/>
                  </a:lnTo>
                  <a:lnTo>
                    <a:pt x="59" y="250"/>
                  </a:lnTo>
                  <a:lnTo>
                    <a:pt x="57" y="248"/>
                  </a:lnTo>
                  <a:lnTo>
                    <a:pt x="57" y="247"/>
                  </a:lnTo>
                  <a:lnTo>
                    <a:pt x="54" y="241"/>
                  </a:lnTo>
                  <a:lnTo>
                    <a:pt x="54" y="239"/>
                  </a:lnTo>
                  <a:lnTo>
                    <a:pt x="53" y="236"/>
                  </a:lnTo>
                  <a:lnTo>
                    <a:pt x="57" y="236"/>
                  </a:lnTo>
                  <a:lnTo>
                    <a:pt x="57" y="233"/>
                  </a:lnTo>
                  <a:lnTo>
                    <a:pt x="72" y="225"/>
                  </a:lnTo>
                  <a:lnTo>
                    <a:pt x="74" y="225"/>
                  </a:lnTo>
                  <a:lnTo>
                    <a:pt x="75" y="223"/>
                  </a:lnTo>
                  <a:lnTo>
                    <a:pt x="66" y="201"/>
                  </a:lnTo>
                  <a:lnTo>
                    <a:pt x="66" y="198"/>
                  </a:lnTo>
                  <a:lnTo>
                    <a:pt x="65" y="196"/>
                  </a:lnTo>
                  <a:lnTo>
                    <a:pt x="65" y="192"/>
                  </a:lnTo>
                  <a:lnTo>
                    <a:pt x="60" y="192"/>
                  </a:lnTo>
                  <a:lnTo>
                    <a:pt x="59" y="186"/>
                  </a:lnTo>
                  <a:lnTo>
                    <a:pt x="59" y="180"/>
                  </a:lnTo>
                  <a:lnTo>
                    <a:pt x="60" y="179"/>
                  </a:lnTo>
                  <a:lnTo>
                    <a:pt x="60" y="177"/>
                  </a:lnTo>
                  <a:lnTo>
                    <a:pt x="66" y="168"/>
                  </a:lnTo>
                  <a:lnTo>
                    <a:pt x="65" y="167"/>
                  </a:lnTo>
                  <a:lnTo>
                    <a:pt x="63" y="164"/>
                  </a:lnTo>
                  <a:lnTo>
                    <a:pt x="60" y="162"/>
                  </a:lnTo>
                  <a:lnTo>
                    <a:pt x="57" y="162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0" y="145"/>
                  </a:lnTo>
                  <a:lnTo>
                    <a:pt x="51" y="145"/>
                  </a:lnTo>
                  <a:lnTo>
                    <a:pt x="56" y="140"/>
                  </a:lnTo>
                  <a:lnTo>
                    <a:pt x="60" y="139"/>
                  </a:lnTo>
                  <a:lnTo>
                    <a:pt x="69" y="130"/>
                  </a:lnTo>
                  <a:lnTo>
                    <a:pt x="71" y="127"/>
                  </a:lnTo>
                  <a:lnTo>
                    <a:pt x="71" y="123"/>
                  </a:lnTo>
                  <a:lnTo>
                    <a:pt x="68" y="117"/>
                  </a:lnTo>
                  <a:lnTo>
                    <a:pt x="65" y="114"/>
                  </a:lnTo>
                  <a:lnTo>
                    <a:pt x="65" y="106"/>
                  </a:lnTo>
                  <a:lnTo>
                    <a:pt x="68" y="102"/>
                  </a:lnTo>
                  <a:lnTo>
                    <a:pt x="77" y="93"/>
                  </a:lnTo>
                  <a:lnTo>
                    <a:pt x="80" y="89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100" y="83"/>
                  </a:lnTo>
                  <a:lnTo>
                    <a:pt x="102" y="81"/>
                  </a:lnTo>
                  <a:lnTo>
                    <a:pt x="105" y="80"/>
                  </a:lnTo>
                  <a:lnTo>
                    <a:pt x="108" y="77"/>
                  </a:lnTo>
                  <a:lnTo>
                    <a:pt x="114" y="74"/>
                  </a:lnTo>
                  <a:lnTo>
                    <a:pt x="118" y="72"/>
                  </a:lnTo>
                  <a:lnTo>
                    <a:pt x="120" y="69"/>
                  </a:lnTo>
                  <a:lnTo>
                    <a:pt x="121" y="68"/>
                  </a:lnTo>
                  <a:lnTo>
                    <a:pt x="128" y="68"/>
                  </a:lnTo>
                  <a:lnTo>
                    <a:pt x="133" y="66"/>
                  </a:lnTo>
                  <a:lnTo>
                    <a:pt x="136" y="66"/>
                  </a:lnTo>
                  <a:lnTo>
                    <a:pt x="140" y="65"/>
                  </a:lnTo>
                  <a:lnTo>
                    <a:pt x="146" y="65"/>
                  </a:lnTo>
                  <a:lnTo>
                    <a:pt x="149" y="66"/>
                  </a:lnTo>
                  <a:lnTo>
                    <a:pt x="151" y="68"/>
                  </a:lnTo>
                  <a:lnTo>
                    <a:pt x="152" y="68"/>
                  </a:lnTo>
                  <a:lnTo>
                    <a:pt x="161" y="50"/>
                  </a:lnTo>
                  <a:lnTo>
                    <a:pt x="174" y="59"/>
                  </a:lnTo>
                  <a:lnTo>
                    <a:pt x="177" y="57"/>
                  </a:lnTo>
                  <a:lnTo>
                    <a:pt x="179" y="56"/>
                  </a:lnTo>
                  <a:lnTo>
                    <a:pt x="182" y="56"/>
                  </a:lnTo>
                  <a:lnTo>
                    <a:pt x="185" y="55"/>
                  </a:lnTo>
                  <a:lnTo>
                    <a:pt x="192" y="52"/>
                  </a:lnTo>
                  <a:lnTo>
                    <a:pt x="201" y="49"/>
                  </a:lnTo>
                  <a:lnTo>
                    <a:pt x="208" y="46"/>
                  </a:lnTo>
                  <a:lnTo>
                    <a:pt x="210" y="44"/>
                  </a:lnTo>
                  <a:lnTo>
                    <a:pt x="211" y="41"/>
                  </a:lnTo>
                  <a:lnTo>
                    <a:pt x="211" y="38"/>
                  </a:lnTo>
                  <a:lnTo>
                    <a:pt x="226" y="37"/>
                  </a:lnTo>
                  <a:lnTo>
                    <a:pt x="228" y="44"/>
                  </a:lnTo>
                  <a:lnTo>
                    <a:pt x="230" y="43"/>
                  </a:lnTo>
                  <a:lnTo>
                    <a:pt x="232" y="41"/>
                  </a:lnTo>
                  <a:lnTo>
                    <a:pt x="235" y="40"/>
                  </a:lnTo>
                  <a:lnTo>
                    <a:pt x="239" y="37"/>
                  </a:lnTo>
                  <a:lnTo>
                    <a:pt x="241" y="35"/>
                  </a:lnTo>
                  <a:lnTo>
                    <a:pt x="244" y="34"/>
                  </a:lnTo>
                  <a:lnTo>
                    <a:pt x="245" y="32"/>
                  </a:lnTo>
                  <a:lnTo>
                    <a:pt x="247" y="29"/>
                  </a:lnTo>
                  <a:lnTo>
                    <a:pt x="248" y="25"/>
                  </a:lnTo>
                  <a:lnTo>
                    <a:pt x="251" y="19"/>
                  </a:lnTo>
                  <a:lnTo>
                    <a:pt x="253" y="18"/>
                  </a:lnTo>
                  <a:lnTo>
                    <a:pt x="256" y="16"/>
                  </a:lnTo>
                  <a:lnTo>
                    <a:pt x="260" y="16"/>
                  </a:lnTo>
                  <a:lnTo>
                    <a:pt x="267" y="18"/>
                  </a:lnTo>
                  <a:lnTo>
                    <a:pt x="275" y="21"/>
                  </a:lnTo>
                  <a:lnTo>
                    <a:pt x="281" y="22"/>
                  </a:lnTo>
                  <a:lnTo>
                    <a:pt x="284" y="23"/>
                  </a:lnTo>
                  <a:lnTo>
                    <a:pt x="285" y="21"/>
                  </a:lnTo>
                  <a:lnTo>
                    <a:pt x="291" y="16"/>
                  </a:lnTo>
                  <a:lnTo>
                    <a:pt x="299" y="9"/>
                  </a:lnTo>
                  <a:lnTo>
                    <a:pt x="306" y="3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20" name="Freeform 3885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1717675" y="3840163"/>
              <a:ext cx="2263775" cy="2311400"/>
            </a:xfrm>
            <a:custGeom>
              <a:avLst/>
              <a:gdLst/>
              <a:ahLst/>
              <a:cxnLst>
                <a:cxn ang="0">
                  <a:pos x="501" y="33"/>
                </a:cxn>
                <a:cxn ang="0">
                  <a:pos x="571" y="89"/>
                </a:cxn>
                <a:cxn ang="0">
                  <a:pos x="618" y="135"/>
                </a:cxn>
                <a:cxn ang="0">
                  <a:pos x="664" y="182"/>
                </a:cxn>
                <a:cxn ang="0">
                  <a:pos x="696" y="218"/>
                </a:cxn>
                <a:cxn ang="0">
                  <a:pos x="741" y="196"/>
                </a:cxn>
                <a:cxn ang="0">
                  <a:pos x="714" y="154"/>
                </a:cxn>
                <a:cxn ang="0">
                  <a:pos x="751" y="104"/>
                </a:cxn>
                <a:cxn ang="0">
                  <a:pos x="810" y="125"/>
                </a:cxn>
                <a:cxn ang="0">
                  <a:pos x="875" y="128"/>
                </a:cxn>
                <a:cxn ang="0">
                  <a:pos x="917" y="172"/>
                </a:cxn>
                <a:cxn ang="0">
                  <a:pos x="921" y="77"/>
                </a:cxn>
                <a:cxn ang="0">
                  <a:pos x="940" y="18"/>
                </a:cxn>
                <a:cxn ang="0">
                  <a:pos x="1045" y="89"/>
                </a:cxn>
                <a:cxn ang="0">
                  <a:pos x="1185" y="64"/>
                </a:cxn>
                <a:cxn ang="0">
                  <a:pos x="1248" y="105"/>
                </a:cxn>
                <a:cxn ang="0">
                  <a:pos x="1332" y="250"/>
                </a:cxn>
                <a:cxn ang="0">
                  <a:pos x="1467" y="422"/>
                </a:cxn>
                <a:cxn ang="0">
                  <a:pos x="1497" y="562"/>
                </a:cxn>
                <a:cxn ang="0">
                  <a:pos x="1594" y="728"/>
                </a:cxn>
                <a:cxn ang="0">
                  <a:pos x="1736" y="809"/>
                </a:cxn>
                <a:cxn ang="0">
                  <a:pos x="1920" y="979"/>
                </a:cxn>
                <a:cxn ang="0">
                  <a:pos x="2057" y="1077"/>
                </a:cxn>
                <a:cxn ang="0">
                  <a:pos x="2044" y="1217"/>
                </a:cxn>
                <a:cxn ang="0">
                  <a:pos x="1911" y="1237"/>
                </a:cxn>
                <a:cxn ang="0">
                  <a:pos x="1764" y="1420"/>
                </a:cxn>
                <a:cxn ang="0">
                  <a:pos x="1689" y="1628"/>
                </a:cxn>
                <a:cxn ang="0">
                  <a:pos x="1788" y="1827"/>
                </a:cxn>
                <a:cxn ang="0">
                  <a:pos x="1648" y="1821"/>
                </a:cxn>
                <a:cxn ang="0">
                  <a:pos x="1461" y="1815"/>
                </a:cxn>
                <a:cxn ang="0">
                  <a:pos x="1253" y="1881"/>
                </a:cxn>
                <a:cxn ang="0">
                  <a:pos x="1000" y="2022"/>
                </a:cxn>
                <a:cxn ang="0">
                  <a:pos x="859" y="1991"/>
                </a:cxn>
                <a:cxn ang="0">
                  <a:pos x="787" y="1952"/>
                </a:cxn>
                <a:cxn ang="0">
                  <a:pos x="642" y="1977"/>
                </a:cxn>
                <a:cxn ang="0">
                  <a:pos x="516" y="2041"/>
                </a:cxn>
                <a:cxn ang="0">
                  <a:pos x="405" y="1949"/>
                </a:cxn>
                <a:cxn ang="0">
                  <a:pos x="266" y="1920"/>
                </a:cxn>
                <a:cxn ang="0">
                  <a:pos x="365" y="1858"/>
                </a:cxn>
                <a:cxn ang="0">
                  <a:pos x="497" y="1850"/>
                </a:cxn>
                <a:cxn ang="0">
                  <a:pos x="480" y="1658"/>
                </a:cxn>
                <a:cxn ang="0">
                  <a:pos x="440" y="1420"/>
                </a:cxn>
                <a:cxn ang="0">
                  <a:pos x="531" y="1325"/>
                </a:cxn>
                <a:cxn ang="0">
                  <a:pos x="556" y="1231"/>
                </a:cxn>
                <a:cxn ang="0">
                  <a:pos x="606" y="1188"/>
                </a:cxn>
                <a:cxn ang="0">
                  <a:pos x="615" y="1101"/>
                </a:cxn>
                <a:cxn ang="0">
                  <a:pos x="575" y="979"/>
                </a:cxn>
                <a:cxn ang="0">
                  <a:pos x="474" y="827"/>
                </a:cxn>
                <a:cxn ang="0">
                  <a:pos x="488" y="746"/>
                </a:cxn>
                <a:cxn ang="0">
                  <a:pos x="445" y="666"/>
                </a:cxn>
                <a:cxn ang="0">
                  <a:pos x="350" y="630"/>
                </a:cxn>
                <a:cxn ang="0">
                  <a:pos x="270" y="509"/>
                </a:cxn>
                <a:cxn ang="0">
                  <a:pos x="198" y="497"/>
                </a:cxn>
                <a:cxn ang="0">
                  <a:pos x="150" y="537"/>
                </a:cxn>
                <a:cxn ang="0">
                  <a:pos x="156" y="577"/>
                </a:cxn>
                <a:cxn ang="0">
                  <a:pos x="47" y="583"/>
                </a:cxn>
                <a:cxn ang="0">
                  <a:pos x="39" y="460"/>
                </a:cxn>
                <a:cxn ang="0">
                  <a:pos x="4" y="305"/>
                </a:cxn>
                <a:cxn ang="0">
                  <a:pos x="199" y="296"/>
                </a:cxn>
                <a:cxn ang="0">
                  <a:pos x="278" y="196"/>
                </a:cxn>
                <a:cxn ang="0">
                  <a:pos x="334" y="91"/>
                </a:cxn>
              </a:cxnLst>
              <a:rect l="0" t="0" r="r" b="b"/>
              <a:pathLst>
                <a:path w="2069" h="2115">
                  <a:moveTo>
                    <a:pt x="452" y="0"/>
                  </a:moveTo>
                  <a:lnTo>
                    <a:pt x="458" y="0"/>
                  </a:lnTo>
                  <a:lnTo>
                    <a:pt x="460" y="2"/>
                  </a:lnTo>
                  <a:lnTo>
                    <a:pt x="460" y="6"/>
                  </a:lnTo>
                  <a:lnTo>
                    <a:pt x="461" y="8"/>
                  </a:lnTo>
                  <a:lnTo>
                    <a:pt x="463" y="11"/>
                  </a:lnTo>
                  <a:lnTo>
                    <a:pt x="468" y="14"/>
                  </a:lnTo>
                  <a:lnTo>
                    <a:pt x="468" y="9"/>
                  </a:lnTo>
                  <a:lnTo>
                    <a:pt x="473" y="9"/>
                  </a:lnTo>
                  <a:lnTo>
                    <a:pt x="476" y="11"/>
                  </a:lnTo>
                  <a:lnTo>
                    <a:pt x="477" y="12"/>
                  </a:lnTo>
                  <a:lnTo>
                    <a:pt x="479" y="12"/>
                  </a:lnTo>
                  <a:lnTo>
                    <a:pt x="480" y="11"/>
                  </a:lnTo>
                  <a:lnTo>
                    <a:pt x="480" y="9"/>
                  </a:lnTo>
                  <a:lnTo>
                    <a:pt x="482" y="8"/>
                  </a:lnTo>
                  <a:lnTo>
                    <a:pt x="485" y="8"/>
                  </a:lnTo>
                  <a:lnTo>
                    <a:pt x="486" y="6"/>
                  </a:lnTo>
                  <a:lnTo>
                    <a:pt x="491" y="6"/>
                  </a:lnTo>
                  <a:lnTo>
                    <a:pt x="492" y="8"/>
                  </a:lnTo>
                  <a:lnTo>
                    <a:pt x="492" y="12"/>
                  </a:lnTo>
                  <a:lnTo>
                    <a:pt x="494" y="14"/>
                  </a:lnTo>
                  <a:lnTo>
                    <a:pt x="494" y="15"/>
                  </a:lnTo>
                  <a:lnTo>
                    <a:pt x="500" y="15"/>
                  </a:lnTo>
                  <a:lnTo>
                    <a:pt x="500" y="21"/>
                  </a:lnTo>
                  <a:lnTo>
                    <a:pt x="501" y="21"/>
                  </a:lnTo>
                  <a:lnTo>
                    <a:pt x="501" y="24"/>
                  </a:lnTo>
                  <a:lnTo>
                    <a:pt x="500" y="25"/>
                  </a:lnTo>
                  <a:lnTo>
                    <a:pt x="500" y="30"/>
                  </a:lnTo>
                  <a:lnTo>
                    <a:pt x="501" y="33"/>
                  </a:lnTo>
                  <a:lnTo>
                    <a:pt x="510" y="33"/>
                  </a:lnTo>
                  <a:lnTo>
                    <a:pt x="513" y="34"/>
                  </a:lnTo>
                  <a:lnTo>
                    <a:pt x="514" y="37"/>
                  </a:lnTo>
                  <a:lnTo>
                    <a:pt x="517" y="37"/>
                  </a:lnTo>
                  <a:lnTo>
                    <a:pt x="519" y="39"/>
                  </a:lnTo>
                  <a:lnTo>
                    <a:pt x="522" y="40"/>
                  </a:lnTo>
                  <a:lnTo>
                    <a:pt x="526" y="42"/>
                  </a:lnTo>
                  <a:lnTo>
                    <a:pt x="531" y="46"/>
                  </a:lnTo>
                  <a:lnTo>
                    <a:pt x="537" y="46"/>
                  </a:lnTo>
                  <a:lnTo>
                    <a:pt x="540" y="45"/>
                  </a:lnTo>
                  <a:lnTo>
                    <a:pt x="541" y="45"/>
                  </a:lnTo>
                  <a:lnTo>
                    <a:pt x="542" y="48"/>
                  </a:lnTo>
                  <a:lnTo>
                    <a:pt x="544" y="49"/>
                  </a:lnTo>
                  <a:lnTo>
                    <a:pt x="545" y="52"/>
                  </a:lnTo>
                  <a:lnTo>
                    <a:pt x="547" y="57"/>
                  </a:lnTo>
                  <a:lnTo>
                    <a:pt x="547" y="59"/>
                  </a:lnTo>
                  <a:lnTo>
                    <a:pt x="545" y="64"/>
                  </a:lnTo>
                  <a:lnTo>
                    <a:pt x="545" y="65"/>
                  </a:lnTo>
                  <a:lnTo>
                    <a:pt x="547" y="67"/>
                  </a:lnTo>
                  <a:lnTo>
                    <a:pt x="550" y="68"/>
                  </a:lnTo>
                  <a:lnTo>
                    <a:pt x="554" y="71"/>
                  </a:lnTo>
                  <a:lnTo>
                    <a:pt x="554" y="73"/>
                  </a:lnTo>
                  <a:lnTo>
                    <a:pt x="556" y="74"/>
                  </a:lnTo>
                  <a:lnTo>
                    <a:pt x="557" y="77"/>
                  </a:lnTo>
                  <a:lnTo>
                    <a:pt x="560" y="80"/>
                  </a:lnTo>
                  <a:lnTo>
                    <a:pt x="562" y="83"/>
                  </a:lnTo>
                  <a:lnTo>
                    <a:pt x="566" y="88"/>
                  </a:lnTo>
                  <a:lnTo>
                    <a:pt x="568" y="88"/>
                  </a:lnTo>
                  <a:lnTo>
                    <a:pt x="571" y="89"/>
                  </a:lnTo>
                  <a:lnTo>
                    <a:pt x="572" y="89"/>
                  </a:lnTo>
                  <a:lnTo>
                    <a:pt x="574" y="91"/>
                  </a:lnTo>
                  <a:lnTo>
                    <a:pt x="574" y="92"/>
                  </a:lnTo>
                  <a:lnTo>
                    <a:pt x="572" y="95"/>
                  </a:lnTo>
                  <a:lnTo>
                    <a:pt x="571" y="96"/>
                  </a:lnTo>
                  <a:lnTo>
                    <a:pt x="569" y="99"/>
                  </a:lnTo>
                  <a:lnTo>
                    <a:pt x="569" y="105"/>
                  </a:lnTo>
                  <a:lnTo>
                    <a:pt x="572" y="108"/>
                  </a:lnTo>
                  <a:lnTo>
                    <a:pt x="578" y="108"/>
                  </a:lnTo>
                  <a:lnTo>
                    <a:pt x="581" y="110"/>
                  </a:lnTo>
                  <a:lnTo>
                    <a:pt x="587" y="110"/>
                  </a:lnTo>
                  <a:lnTo>
                    <a:pt x="590" y="108"/>
                  </a:lnTo>
                  <a:lnTo>
                    <a:pt x="591" y="107"/>
                  </a:lnTo>
                  <a:lnTo>
                    <a:pt x="591" y="104"/>
                  </a:lnTo>
                  <a:lnTo>
                    <a:pt x="594" y="104"/>
                  </a:lnTo>
                  <a:lnTo>
                    <a:pt x="594" y="105"/>
                  </a:lnTo>
                  <a:lnTo>
                    <a:pt x="596" y="108"/>
                  </a:lnTo>
                  <a:lnTo>
                    <a:pt x="597" y="110"/>
                  </a:lnTo>
                  <a:lnTo>
                    <a:pt x="597" y="111"/>
                  </a:lnTo>
                  <a:lnTo>
                    <a:pt x="599" y="113"/>
                  </a:lnTo>
                  <a:lnTo>
                    <a:pt x="602" y="119"/>
                  </a:lnTo>
                  <a:lnTo>
                    <a:pt x="606" y="123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3" y="125"/>
                  </a:lnTo>
                  <a:lnTo>
                    <a:pt x="615" y="126"/>
                  </a:lnTo>
                  <a:lnTo>
                    <a:pt x="615" y="128"/>
                  </a:lnTo>
                  <a:lnTo>
                    <a:pt x="613" y="130"/>
                  </a:lnTo>
                  <a:lnTo>
                    <a:pt x="618" y="135"/>
                  </a:lnTo>
                  <a:lnTo>
                    <a:pt x="621" y="136"/>
                  </a:lnTo>
                  <a:lnTo>
                    <a:pt x="624" y="136"/>
                  </a:lnTo>
                  <a:lnTo>
                    <a:pt x="627" y="135"/>
                  </a:lnTo>
                  <a:lnTo>
                    <a:pt x="627" y="133"/>
                  </a:lnTo>
                  <a:lnTo>
                    <a:pt x="630" y="130"/>
                  </a:lnTo>
                  <a:lnTo>
                    <a:pt x="634" y="130"/>
                  </a:lnTo>
                  <a:lnTo>
                    <a:pt x="637" y="132"/>
                  </a:lnTo>
                  <a:lnTo>
                    <a:pt x="639" y="133"/>
                  </a:lnTo>
                  <a:lnTo>
                    <a:pt x="639" y="136"/>
                  </a:lnTo>
                  <a:lnTo>
                    <a:pt x="637" y="139"/>
                  </a:lnTo>
                  <a:lnTo>
                    <a:pt x="637" y="141"/>
                  </a:lnTo>
                  <a:lnTo>
                    <a:pt x="639" y="142"/>
                  </a:lnTo>
                  <a:lnTo>
                    <a:pt x="642" y="144"/>
                  </a:lnTo>
                  <a:lnTo>
                    <a:pt x="643" y="145"/>
                  </a:lnTo>
                  <a:lnTo>
                    <a:pt x="646" y="147"/>
                  </a:lnTo>
                  <a:lnTo>
                    <a:pt x="648" y="147"/>
                  </a:lnTo>
                  <a:lnTo>
                    <a:pt x="649" y="148"/>
                  </a:lnTo>
                  <a:lnTo>
                    <a:pt x="659" y="148"/>
                  </a:lnTo>
                  <a:lnTo>
                    <a:pt x="659" y="151"/>
                  </a:lnTo>
                  <a:lnTo>
                    <a:pt x="658" y="154"/>
                  </a:lnTo>
                  <a:lnTo>
                    <a:pt x="658" y="164"/>
                  </a:lnTo>
                  <a:lnTo>
                    <a:pt x="664" y="170"/>
                  </a:lnTo>
                  <a:lnTo>
                    <a:pt x="665" y="173"/>
                  </a:lnTo>
                  <a:lnTo>
                    <a:pt x="665" y="176"/>
                  </a:lnTo>
                  <a:lnTo>
                    <a:pt x="664" y="178"/>
                  </a:lnTo>
                  <a:lnTo>
                    <a:pt x="661" y="179"/>
                  </a:lnTo>
                  <a:lnTo>
                    <a:pt x="661" y="181"/>
                  </a:lnTo>
                  <a:lnTo>
                    <a:pt x="662" y="181"/>
                  </a:lnTo>
                  <a:lnTo>
                    <a:pt x="664" y="182"/>
                  </a:lnTo>
                  <a:lnTo>
                    <a:pt x="664" y="184"/>
                  </a:lnTo>
                  <a:lnTo>
                    <a:pt x="662" y="185"/>
                  </a:lnTo>
                  <a:lnTo>
                    <a:pt x="661" y="190"/>
                  </a:lnTo>
                  <a:lnTo>
                    <a:pt x="664" y="190"/>
                  </a:lnTo>
                  <a:lnTo>
                    <a:pt x="667" y="188"/>
                  </a:lnTo>
                  <a:lnTo>
                    <a:pt x="668" y="188"/>
                  </a:lnTo>
                  <a:lnTo>
                    <a:pt x="668" y="190"/>
                  </a:lnTo>
                  <a:lnTo>
                    <a:pt x="667" y="191"/>
                  </a:lnTo>
                  <a:lnTo>
                    <a:pt x="665" y="194"/>
                  </a:lnTo>
                  <a:lnTo>
                    <a:pt x="667" y="196"/>
                  </a:lnTo>
                  <a:lnTo>
                    <a:pt x="668" y="198"/>
                  </a:lnTo>
                  <a:lnTo>
                    <a:pt x="670" y="200"/>
                  </a:lnTo>
                  <a:lnTo>
                    <a:pt x="670" y="201"/>
                  </a:lnTo>
                  <a:lnTo>
                    <a:pt x="668" y="204"/>
                  </a:lnTo>
                  <a:lnTo>
                    <a:pt x="665" y="206"/>
                  </a:lnTo>
                  <a:lnTo>
                    <a:pt x="668" y="209"/>
                  </a:lnTo>
                  <a:lnTo>
                    <a:pt x="668" y="212"/>
                  </a:lnTo>
                  <a:lnTo>
                    <a:pt x="667" y="212"/>
                  </a:lnTo>
                  <a:lnTo>
                    <a:pt x="670" y="213"/>
                  </a:lnTo>
                  <a:lnTo>
                    <a:pt x="671" y="216"/>
                  </a:lnTo>
                  <a:lnTo>
                    <a:pt x="673" y="218"/>
                  </a:lnTo>
                  <a:lnTo>
                    <a:pt x="677" y="218"/>
                  </a:lnTo>
                  <a:lnTo>
                    <a:pt x="682" y="216"/>
                  </a:lnTo>
                  <a:lnTo>
                    <a:pt x="687" y="213"/>
                  </a:lnTo>
                  <a:lnTo>
                    <a:pt x="689" y="212"/>
                  </a:lnTo>
                  <a:lnTo>
                    <a:pt x="690" y="212"/>
                  </a:lnTo>
                  <a:lnTo>
                    <a:pt x="692" y="213"/>
                  </a:lnTo>
                  <a:lnTo>
                    <a:pt x="692" y="218"/>
                  </a:lnTo>
                  <a:lnTo>
                    <a:pt x="696" y="218"/>
                  </a:lnTo>
                  <a:lnTo>
                    <a:pt x="698" y="216"/>
                  </a:lnTo>
                  <a:lnTo>
                    <a:pt x="701" y="215"/>
                  </a:lnTo>
                  <a:lnTo>
                    <a:pt x="702" y="213"/>
                  </a:lnTo>
                  <a:lnTo>
                    <a:pt x="702" y="216"/>
                  </a:lnTo>
                  <a:lnTo>
                    <a:pt x="704" y="219"/>
                  </a:lnTo>
                  <a:lnTo>
                    <a:pt x="707" y="221"/>
                  </a:lnTo>
                  <a:lnTo>
                    <a:pt x="708" y="222"/>
                  </a:lnTo>
                  <a:lnTo>
                    <a:pt x="711" y="224"/>
                  </a:lnTo>
                  <a:lnTo>
                    <a:pt x="713" y="225"/>
                  </a:lnTo>
                  <a:lnTo>
                    <a:pt x="716" y="227"/>
                  </a:lnTo>
                  <a:lnTo>
                    <a:pt x="719" y="227"/>
                  </a:lnTo>
                  <a:lnTo>
                    <a:pt x="721" y="224"/>
                  </a:lnTo>
                  <a:lnTo>
                    <a:pt x="721" y="219"/>
                  </a:lnTo>
                  <a:lnTo>
                    <a:pt x="720" y="218"/>
                  </a:lnTo>
                  <a:lnTo>
                    <a:pt x="720" y="212"/>
                  </a:lnTo>
                  <a:lnTo>
                    <a:pt x="719" y="207"/>
                  </a:lnTo>
                  <a:lnTo>
                    <a:pt x="719" y="201"/>
                  </a:lnTo>
                  <a:lnTo>
                    <a:pt x="717" y="200"/>
                  </a:lnTo>
                  <a:lnTo>
                    <a:pt x="717" y="197"/>
                  </a:lnTo>
                  <a:lnTo>
                    <a:pt x="719" y="196"/>
                  </a:lnTo>
                  <a:lnTo>
                    <a:pt x="724" y="196"/>
                  </a:lnTo>
                  <a:lnTo>
                    <a:pt x="726" y="197"/>
                  </a:lnTo>
                  <a:lnTo>
                    <a:pt x="726" y="198"/>
                  </a:lnTo>
                  <a:lnTo>
                    <a:pt x="733" y="200"/>
                  </a:lnTo>
                  <a:lnTo>
                    <a:pt x="733" y="201"/>
                  </a:lnTo>
                  <a:lnTo>
                    <a:pt x="736" y="201"/>
                  </a:lnTo>
                  <a:lnTo>
                    <a:pt x="739" y="200"/>
                  </a:lnTo>
                  <a:lnTo>
                    <a:pt x="739" y="198"/>
                  </a:lnTo>
                  <a:lnTo>
                    <a:pt x="741" y="196"/>
                  </a:lnTo>
                  <a:lnTo>
                    <a:pt x="741" y="194"/>
                  </a:lnTo>
                  <a:lnTo>
                    <a:pt x="748" y="194"/>
                  </a:lnTo>
                  <a:lnTo>
                    <a:pt x="751" y="200"/>
                  </a:lnTo>
                  <a:lnTo>
                    <a:pt x="760" y="200"/>
                  </a:lnTo>
                  <a:lnTo>
                    <a:pt x="761" y="198"/>
                  </a:lnTo>
                  <a:lnTo>
                    <a:pt x="764" y="198"/>
                  </a:lnTo>
                  <a:lnTo>
                    <a:pt x="764" y="197"/>
                  </a:lnTo>
                  <a:lnTo>
                    <a:pt x="766" y="197"/>
                  </a:lnTo>
                  <a:lnTo>
                    <a:pt x="766" y="196"/>
                  </a:lnTo>
                  <a:lnTo>
                    <a:pt x="767" y="196"/>
                  </a:lnTo>
                  <a:lnTo>
                    <a:pt x="767" y="187"/>
                  </a:lnTo>
                  <a:lnTo>
                    <a:pt x="766" y="187"/>
                  </a:lnTo>
                  <a:lnTo>
                    <a:pt x="766" y="184"/>
                  </a:lnTo>
                  <a:lnTo>
                    <a:pt x="764" y="184"/>
                  </a:lnTo>
                  <a:lnTo>
                    <a:pt x="764" y="175"/>
                  </a:lnTo>
                  <a:lnTo>
                    <a:pt x="761" y="178"/>
                  </a:lnTo>
                  <a:lnTo>
                    <a:pt x="757" y="178"/>
                  </a:lnTo>
                  <a:lnTo>
                    <a:pt x="755" y="176"/>
                  </a:lnTo>
                  <a:lnTo>
                    <a:pt x="747" y="176"/>
                  </a:lnTo>
                  <a:lnTo>
                    <a:pt x="747" y="170"/>
                  </a:lnTo>
                  <a:lnTo>
                    <a:pt x="745" y="167"/>
                  </a:lnTo>
                  <a:lnTo>
                    <a:pt x="744" y="166"/>
                  </a:lnTo>
                  <a:lnTo>
                    <a:pt x="742" y="166"/>
                  </a:lnTo>
                  <a:lnTo>
                    <a:pt x="741" y="167"/>
                  </a:lnTo>
                  <a:lnTo>
                    <a:pt x="730" y="167"/>
                  </a:lnTo>
                  <a:lnTo>
                    <a:pt x="726" y="162"/>
                  </a:lnTo>
                  <a:lnTo>
                    <a:pt x="720" y="156"/>
                  </a:lnTo>
                  <a:lnTo>
                    <a:pt x="716" y="156"/>
                  </a:lnTo>
                  <a:lnTo>
                    <a:pt x="714" y="154"/>
                  </a:lnTo>
                  <a:lnTo>
                    <a:pt x="711" y="154"/>
                  </a:lnTo>
                  <a:lnTo>
                    <a:pt x="708" y="151"/>
                  </a:lnTo>
                  <a:lnTo>
                    <a:pt x="708" y="145"/>
                  </a:lnTo>
                  <a:lnTo>
                    <a:pt x="710" y="145"/>
                  </a:lnTo>
                  <a:lnTo>
                    <a:pt x="713" y="142"/>
                  </a:lnTo>
                  <a:lnTo>
                    <a:pt x="711" y="135"/>
                  </a:lnTo>
                  <a:lnTo>
                    <a:pt x="707" y="135"/>
                  </a:lnTo>
                  <a:lnTo>
                    <a:pt x="704" y="132"/>
                  </a:lnTo>
                  <a:lnTo>
                    <a:pt x="704" y="130"/>
                  </a:lnTo>
                  <a:lnTo>
                    <a:pt x="705" y="130"/>
                  </a:lnTo>
                  <a:lnTo>
                    <a:pt x="707" y="129"/>
                  </a:lnTo>
                  <a:lnTo>
                    <a:pt x="707" y="126"/>
                  </a:lnTo>
                  <a:lnTo>
                    <a:pt x="716" y="126"/>
                  </a:lnTo>
                  <a:lnTo>
                    <a:pt x="719" y="128"/>
                  </a:lnTo>
                  <a:lnTo>
                    <a:pt x="721" y="128"/>
                  </a:lnTo>
                  <a:lnTo>
                    <a:pt x="724" y="125"/>
                  </a:lnTo>
                  <a:lnTo>
                    <a:pt x="724" y="120"/>
                  </a:lnTo>
                  <a:lnTo>
                    <a:pt x="727" y="120"/>
                  </a:lnTo>
                  <a:lnTo>
                    <a:pt x="730" y="117"/>
                  </a:lnTo>
                  <a:lnTo>
                    <a:pt x="732" y="114"/>
                  </a:lnTo>
                  <a:lnTo>
                    <a:pt x="732" y="110"/>
                  </a:lnTo>
                  <a:lnTo>
                    <a:pt x="739" y="113"/>
                  </a:lnTo>
                  <a:lnTo>
                    <a:pt x="741" y="113"/>
                  </a:lnTo>
                  <a:lnTo>
                    <a:pt x="742" y="110"/>
                  </a:lnTo>
                  <a:lnTo>
                    <a:pt x="744" y="108"/>
                  </a:lnTo>
                  <a:lnTo>
                    <a:pt x="747" y="108"/>
                  </a:lnTo>
                  <a:lnTo>
                    <a:pt x="748" y="105"/>
                  </a:lnTo>
                  <a:lnTo>
                    <a:pt x="750" y="104"/>
                  </a:lnTo>
                  <a:lnTo>
                    <a:pt x="751" y="104"/>
                  </a:lnTo>
                  <a:lnTo>
                    <a:pt x="760" y="107"/>
                  </a:lnTo>
                  <a:lnTo>
                    <a:pt x="763" y="107"/>
                  </a:lnTo>
                  <a:lnTo>
                    <a:pt x="764" y="105"/>
                  </a:lnTo>
                  <a:lnTo>
                    <a:pt x="766" y="102"/>
                  </a:lnTo>
                  <a:lnTo>
                    <a:pt x="767" y="101"/>
                  </a:lnTo>
                  <a:lnTo>
                    <a:pt x="769" y="101"/>
                  </a:lnTo>
                  <a:lnTo>
                    <a:pt x="772" y="102"/>
                  </a:lnTo>
                  <a:lnTo>
                    <a:pt x="773" y="104"/>
                  </a:lnTo>
                  <a:lnTo>
                    <a:pt x="773" y="107"/>
                  </a:lnTo>
                  <a:lnTo>
                    <a:pt x="775" y="108"/>
                  </a:lnTo>
                  <a:lnTo>
                    <a:pt x="775" y="110"/>
                  </a:lnTo>
                  <a:lnTo>
                    <a:pt x="776" y="107"/>
                  </a:lnTo>
                  <a:lnTo>
                    <a:pt x="779" y="105"/>
                  </a:lnTo>
                  <a:lnTo>
                    <a:pt x="785" y="105"/>
                  </a:lnTo>
                  <a:lnTo>
                    <a:pt x="787" y="104"/>
                  </a:lnTo>
                  <a:lnTo>
                    <a:pt x="787" y="102"/>
                  </a:lnTo>
                  <a:lnTo>
                    <a:pt x="790" y="102"/>
                  </a:lnTo>
                  <a:lnTo>
                    <a:pt x="790" y="101"/>
                  </a:lnTo>
                  <a:lnTo>
                    <a:pt x="792" y="101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8" y="108"/>
                  </a:lnTo>
                  <a:lnTo>
                    <a:pt x="801" y="108"/>
                  </a:lnTo>
                  <a:lnTo>
                    <a:pt x="801" y="114"/>
                  </a:lnTo>
                  <a:lnTo>
                    <a:pt x="803" y="116"/>
                  </a:lnTo>
                  <a:lnTo>
                    <a:pt x="803" y="117"/>
                  </a:lnTo>
                  <a:lnTo>
                    <a:pt x="806" y="120"/>
                  </a:lnTo>
                  <a:lnTo>
                    <a:pt x="807" y="123"/>
                  </a:lnTo>
                  <a:lnTo>
                    <a:pt x="810" y="125"/>
                  </a:lnTo>
                  <a:lnTo>
                    <a:pt x="812" y="128"/>
                  </a:lnTo>
                  <a:lnTo>
                    <a:pt x="818" y="128"/>
                  </a:lnTo>
                  <a:lnTo>
                    <a:pt x="818" y="120"/>
                  </a:lnTo>
                  <a:lnTo>
                    <a:pt x="816" y="119"/>
                  </a:lnTo>
                  <a:lnTo>
                    <a:pt x="816" y="117"/>
                  </a:lnTo>
                  <a:lnTo>
                    <a:pt x="818" y="116"/>
                  </a:lnTo>
                  <a:lnTo>
                    <a:pt x="819" y="116"/>
                  </a:lnTo>
                  <a:lnTo>
                    <a:pt x="821" y="117"/>
                  </a:lnTo>
                  <a:lnTo>
                    <a:pt x="828" y="117"/>
                  </a:lnTo>
                  <a:lnTo>
                    <a:pt x="831" y="120"/>
                  </a:lnTo>
                  <a:lnTo>
                    <a:pt x="831" y="125"/>
                  </a:lnTo>
                  <a:lnTo>
                    <a:pt x="834" y="128"/>
                  </a:lnTo>
                  <a:lnTo>
                    <a:pt x="840" y="128"/>
                  </a:lnTo>
                  <a:lnTo>
                    <a:pt x="849" y="125"/>
                  </a:lnTo>
                  <a:lnTo>
                    <a:pt x="852" y="122"/>
                  </a:lnTo>
                  <a:lnTo>
                    <a:pt x="852" y="120"/>
                  </a:lnTo>
                  <a:lnTo>
                    <a:pt x="855" y="114"/>
                  </a:lnTo>
                  <a:lnTo>
                    <a:pt x="856" y="113"/>
                  </a:lnTo>
                  <a:lnTo>
                    <a:pt x="861" y="113"/>
                  </a:lnTo>
                  <a:lnTo>
                    <a:pt x="862" y="114"/>
                  </a:lnTo>
                  <a:lnTo>
                    <a:pt x="862" y="123"/>
                  </a:lnTo>
                  <a:lnTo>
                    <a:pt x="865" y="126"/>
                  </a:lnTo>
                  <a:lnTo>
                    <a:pt x="866" y="126"/>
                  </a:lnTo>
                  <a:lnTo>
                    <a:pt x="868" y="125"/>
                  </a:lnTo>
                  <a:lnTo>
                    <a:pt x="868" y="123"/>
                  </a:lnTo>
                  <a:lnTo>
                    <a:pt x="869" y="120"/>
                  </a:lnTo>
                  <a:lnTo>
                    <a:pt x="871" y="120"/>
                  </a:lnTo>
                  <a:lnTo>
                    <a:pt x="875" y="125"/>
                  </a:lnTo>
                  <a:lnTo>
                    <a:pt x="875" y="128"/>
                  </a:lnTo>
                  <a:lnTo>
                    <a:pt x="878" y="129"/>
                  </a:lnTo>
                  <a:lnTo>
                    <a:pt x="880" y="132"/>
                  </a:lnTo>
                  <a:lnTo>
                    <a:pt x="881" y="133"/>
                  </a:lnTo>
                  <a:lnTo>
                    <a:pt x="881" y="139"/>
                  </a:lnTo>
                  <a:lnTo>
                    <a:pt x="880" y="139"/>
                  </a:lnTo>
                  <a:lnTo>
                    <a:pt x="874" y="142"/>
                  </a:lnTo>
                  <a:lnTo>
                    <a:pt x="871" y="145"/>
                  </a:lnTo>
                  <a:lnTo>
                    <a:pt x="871" y="153"/>
                  </a:lnTo>
                  <a:lnTo>
                    <a:pt x="872" y="154"/>
                  </a:lnTo>
                  <a:lnTo>
                    <a:pt x="875" y="154"/>
                  </a:lnTo>
                  <a:lnTo>
                    <a:pt x="875" y="162"/>
                  </a:lnTo>
                  <a:lnTo>
                    <a:pt x="877" y="163"/>
                  </a:lnTo>
                  <a:lnTo>
                    <a:pt x="889" y="163"/>
                  </a:lnTo>
                  <a:lnTo>
                    <a:pt x="890" y="164"/>
                  </a:lnTo>
                  <a:lnTo>
                    <a:pt x="890" y="166"/>
                  </a:lnTo>
                  <a:lnTo>
                    <a:pt x="889" y="167"/>
                  </a:lnTo>
                  <a:lnTo>
                    <a:pt x="889" y="170"/>
                  </a:lnTo>
                  <a:lnTo>
                    <a:pt x="893" y="172"/>
                  </a:lnTo>
                  <a:lnTo>
                    <a:pt x="896" y="172"/>
                  </a:lnTo>
                  <a:lnTo>
                    <a:pt x="898" y="170"/>
                  </a:lnTo>
                  <a:lnTo>
                    <a:pt x="898" y="163"/>
                  </a:lnTo>
                  <a:lnTo>
                    <a:pt x="899" y="162"/>
                  </a:lnTo>
                  <a:lnTo>
                    <a:pt x="899" y="160"/>
                  </a:lnTo>
                  <a:lnTo>
                    <a:pt x="902" y="160"/>
                  </a:lnTo>
                  <a:lnTo>
                    <a:pt x="903" y="162"/>
                  </a:lnTo>
                  <a:lnTo>
                    <a:pt x="905" y="162"/>
                  </a:lnTo>
                  <a:lnTo>
                    <a:pt x="909" y="166"/>
                  </a:lnTo>
                  <a:lnTo>
                    <a:pt x="912" y="167"/>
                  </a:lnTo>
                  <a:lnTo>
                    <a:pt x="917" y="172"/>
                  </a:lnTo>
                  <a:lnTo>
                    <a:pt x="920" y="172"/>
                  </a:lnTo>
                  <a:lnTo>
                    <a:pt x="923" y="173"/>
                  </a:lnTo>
                  <a:lnTo>
                    <a:pt x="924" y="170"/>
                  </a:lnTo>
                  <a:lnTo>
                    <a:pt x="924" y="167"/>
                  </a:lnTo>
                  <a:lnTo>
                    <a:pt x="923" y="164"/>
                  </a:lnTo>
                  <a:lnTo>
                    <a:pt x="920" y="160"/>
                  </a:lnTo>
                  <a:lnTo>
                    <a:pt x="920" y="153"/>
                  </a:lnTo>
                  <a:lnTo>
                    <a:pt x="923" y="150"/>
                  </a:lnTo>
                  <a:lnTo>
                    <a:pt x="923" y="141"/>
                  </a:lnTo>
                  <a:lnTo>
                    <a:pt x="921" y="138"/>
                  </a:lnTo>
                  <a:lnTo>
                    <a:pt x="921" y="133"/>
                  </a:lnTo>
                  <a:lnTo>
                    <a:pt x="923" y="129"/>
                  </a:lnTo>
                  <a:lnTo>
                    <a:pt x="923" y="128"/>
                  </a:lnTo>
                  <a:lnTo>
                    <a:pt x="924" y="128"/>
                  </a:lnTo>
                  <a:lnTo>
                    <a:pt x="926" y="126"/>
                  </a:lnTo>
                  <a:lnTo>
                    <a:pt x="924" y="125"/>
                  </a:lnTo>
                  <a:lnTo>
                    <a:pt x="924" y="120"/>
                  </a:lnTo>
                  <a:lnTo>
                    <a:pt x="926" y="119"/>
                  </a:lnTo>
                  <a:lnTo>
                    <a:pt x="927" y="116"/>
                  </a:lnTo>
                  <a:lnTo>
                    <a:pt x="929" y="116"/>
                  </a:lnTo>
                  <a:lnTo>
                    <a:pt x="929" y="108"/>
                  </a:lnTo>
                  <a:lnTo>
                    <a:pt x="926" y="102"/>
                  </a:lnTo>
                  <a:lnTo>
                    <a:pt x="923" y="99"/>
                  </a:lnTo>
                  <a:lnTo>
                    <a:pt x="923" y="98"/>
                  </a:lnTo>
                  <a:lnTo>
                    <a:pt x="921" y="96"/>
                  </a:lnTo>
                  <a:lnTo>
                    <a:pt x="921" y="95"/>
                  </a:lnTo>
                  <a:lnTo>
                    <a:pt x="920" y="91"/>
                  </a:lnTo>
                  <a:lnTo>
                    <a:pt x="920" y="85"/>
                  </a:lnTo>
                  <a:lnTo>
                    <a:pt x="921" y="77"/>
                  </a:lnTo>
                  <a:lnTo>
                    <a:pt x="921" y="67"/>
                  </a:lnTo>
                  <a:lnTo>
                    <a:pt x="918" y="64"/>
                  </a:lnTo>
                  <a:lnTo>
                    <a:pt x="915" y="64"/>
                  </a:lnTo>
                  <a:lnTo>
                    <a:pt x="914" y="62"/>
                  </a:lnTo>
                  <a:lnTo>
                    <a:pt x="914" y="58"/>
                  </a:lnTo>
                  <a:lnTo>
                    <a:pt x="915" y="57"/>
                  </a:lnTo>
                  <a:lnTo>
                    <a:pt x="915" y="52"/>
                  </a:lnTo>
                  <a:lnTo>
                    <a:pt x="914" y="51"/>
                  </a:lnTo>
                  <a:lnTo>
                    <a:pt x="914" y="49"/>
                  </a:lnTo>
                  <a:lnTo>
                    <a:pt x="912" y="48"/>
                  </a:lnTo>
                  <a:lnTo>
                    <a:pt x="912" y="45"/>
                  </a:lnTo>
                  <a:lnTo>
                    <a:pt x="911" y="42"/>
                  </a:lnTo>
                  <a:lnTo>
                    <a:pt x="911" y="40"/>
                  </a:lnTo>
                  <a:lnTo>
                    <a:pt x="912" y="40"/>
                  </a:lnTo>
                  <a:lnTo>
                    <a:pt x="912" y="39"/>
                  </a:lnTo>
                  <a:lnTo>
                    <a:pt x="914" y="37"/>
                  </a:lnTo>
                  <a:lnTo>
                    <a:pt x="914" y="34"/>
                  </a:lnTo>
                  <a:lnTo>
                    <a:pt x="924" y="34"/>
                  </a:lnTo>
                  <a:lnTo>
                    <a:pt x="926" y="33"/>
                  </a:lnTo>
                  <a:lnTo>
                    <a:pt x="929" y="33"/>
                  </a:lnTo>
                  <a:lnTo>
                    <a:pt x="929" y="37"/>
                  </a:lnTo>
                  <a:lnTo>
                    <a:pt x="932" y="37"/>
                  </a:lnTo>
                  <a:lnTo>
                    <a:pt x="932" y="36"/>
                  </a:lnTo>
                  <a:lnTo>
                    <a:pt x="933" y="34"/>
                  </a:lnTo>
                  <a:lnTo>
                    <a:pt x="933" y="30"/>
                  </a:lnTo>
                  <a:lnTo>
                    <a:pt x="940" y="30"/>
                  </a:lnTo>
                  <a:lnTo>
                    <a:pt x="943" y="23"/>
                  </a:lnTo>
                  <a:lnTo>
                    <a:pt x="942" y="20"/>
                  </a:lnTo>
                  <a:lnTo>
                    <a:pt x="940" y="18"/>
                  </a:lnTo>
                  <a:lnTo>
                    <a:pt x="940" y="17"/>
                  </a:lnTo>
                  <a:lnTo>
                    <a:pt x="949" y="17"/>
                  </a:lnTo>
                  <a:lnTo>
                    <a:pt x="951" y="8"/>
                  </a:lnTo>
                  <a:lnTo>
                    <a:pt x="958" y="8"/>
                  </a:lnTo>
                  <a:lnTo>
                    <a:pt x="969" y="9"/>
                  </a:lnTo>
                  <a:lnTo>
                    <a:pt x="977" y="12"/>
                  </a:lnTo>
                  <a:lnTo>
                    <a:pt x="983" y="18"/>
                  </a:lnTo>
                  <a:lnTo>
                    <a:pt x="983" y="25"/>
                  </a:lnTo>
                  <a:lnTo>
                    <a:pt x="982" y="28"/>
                  </a:lnTo>
                  <a:lnTo>
                    <a:pt x="980" y="36"/>
                  </a:lnTo>
                  <a:lnTo>
                    <a:pt x="979" y="46"/>
                  </a:lnTo>
                  <a:lnTo>
                    <a:pt x="982" y="57"/>
                  </a:lnTo>
                  <a:lnTo>
                    <a:pt x="985" y="61"/>
                  </a:lnTo>
                  <a:lnTo>
                    <a:pt x="989" y="64"/>
                  </a:lnTo>
                  <a:lnTo>
                    <a:pt x="992" y="65"/>
                  </a:lnTo>
                  <a:lnTo>
                    <a:pt x="1004" y="65"/>
                  </a:lnTo>
                  <a:lnTo>
                    <a:pt x="1007" y="68"/>
                  </a:lnTo>
                  <a:lnTo>
                    <a:pt x="1008" y="71"/>
                  </a:lnTo>
                  <a:lnTo>
                    <a:pt x="1008" y="82"/>
                  </a:lnTo>
                  <a:lnTo>
                    <a:pt x="1011" y="82"/>
                  </a:lnTo>
                  <a:lnTo>
                    <a:pt x="1013" y="83"/>
                  </a:lnTo>
                  <a:lnTo>
                    <a:pt x="1016" y="83"/>
                  </a:lnTo>
                  <a:lnTo>
                    <a:pt x="1025" y="92"/>
                  </a:lnTo>
                  <a:lnTo>
                    <a:pt x="1026" y="98"/>
                  </a:lnTo>
                  <a:lnTo>
                    <a:pt x="1028" y="96"/>
                  </a:lnTo>
                  <a:lnTo>
                    <a:pt x="1034" y="93"/>
                  </a:lnTo>
                  <a:lnTo>
                    <a:pt x="1044" y="93"/>
                  </a:lnTo>
                  <a:lnTo>
                    <a:pt x="1044" y="92"/>
                  </a:lnTo>
                  <a:lnTo>
                    <a:pt x="1045" y="89"/>
                  </a:lnTo>
                  <a:lnTo>
                    <a:pt x="1045" y="86"/>
                  </a:lnTo>
                  <a:lnTo>
                    <a:pt x="1048" y="83"/>
                  </a:lnTo>
                  <a:lnTo>
                    <a:pt x="1050" y="83"/>
                  </a:lnTo>
                  <a:lnTo>
                    <a:pt x="1053" y="85"/>
                  </a:lnTo>
                  <a:lnTo>
                    <a:pt x="1057" y="88"/>
                  </a:lnTo>
                  <a:lnTo>
                    <a:pt x="1059" y="88"/>
                  </a:lnTo>
                  <a:lnTo>
                    <a:pt x="1060" y="85"/>
                  </a:lnTo>
                  <a:lnTo>
                    <a:pt x="1063" y="83"/>
                  </a:lnTo>
                  <a:lnTo>
                    <a:pt x="1069" y="77"/>
                  </a:lnTo>
                  <a:lnTo>
                    <a:pt x="1072" y="77"/>
                  </a:lnTo>
                  <a:lnTo>
                    <a:pt x="1075" y="76"/>
                  </a:lnTo>
                  <a:lnTo>
                    <a:pt x="1078" y="76"/>
                  </a:lnTo>
                  <a:lnTo>
                    <a:pt x="1084" y="82"/>
                  </a:lnTo>
                  <a:lnTo>
                    <a:pt x="1072" y="92"/>
                  </a:lnTo>
                  <a:lnTo>
                    <a:pt x="1081" y="91"/>
                  </a:lnTo>
                  <a:lnTo>
                    <a:pt x="1093" y="88"/>
                  </a:lnTo>
                  <a:lnTo>
                    <a:pt x="1130" y="73"/>
                  </a:lnTo>
                  <a:lnTo>
                    <a:pt x="1134" y="73"/>
                  </a:lnTo>
                  <a:lnTo>
                    <a:pt x="1136" y="74"/>
                  </a:lnTo>
                  <a:lnTo>
                    <a:pt x="1139" y="76"/>
                  </a:lnTo>
                  <a:lnTo>
                    <a:pt x="1146" y="83"/>
                  </a:lnTo>
                  <a:lnTo>
                    <a:pt x="1152" y="83"/>
                  </a:lnTo>
                  <a:lnTo>
                    <a:pt x="1156" y="82"/>
                  </a:lnTo>
                  <a:lnTo>
                    <a:pt x="1159" y="80"/>
                  </a:lnTo>
                  <a:lnTo>
                    <a:pt x="1162" y="77"/>
                  </a:lnTo>
                  <a:lnTo>
                    <a:pt x="1164" y="74"/>
                  </a:lnTo>
                  <a:lnTo>
                    <a:pt x="1167" y="73"/>
                  </a:lnTo>
                  <a:lnTo>
                    <a:pt x="1176" y="64"/>
                  </a:lnTo>
                  <a:lnTo>
                    <a:pt x="1185" y="64"/>
                  </a:lnTo>
                  <a:lnTo>
                    <a:pt x="1185" y="62"/>
                  </a:lnTo>
                  <a:lnTo>
                    <a:pt x="1183" y="59"/>
                  </a:lnTo>
                  <a:lnTo>
                    <a:pt x="1183" y="58"/>
                  </a:lnTo>
                  <a:lnTo>
                    <a:pt x="1182" y="57"/>
                  </a:lnTo>
                  <a:lnTo>
                    <a:pt x="1174" y="57"/>
                  </a:lnTo>
                  <a:lnTo>
                    <a:pt x="1170" y="52"/>
                  </a:lnTo>
                  <a:lnTo>
                    <a:pt x="1170" y="46"/>
                  </a:lnTo>
                  <a:lnTo>
                    <a:pt x="1171" y="45"/>
                  </a:lnTo>
                  <a:lnTo>
                    <a:pt x="1173" y="45"/>
                  </a:lnTo>
                  <a:lnTo>
                    <a:pt x="1176" y="46"/>
                  </a:lnTo>
                  <a:lnTo>
                    <a:pt x="1180" y="49"/>
                  </a:lnTo>
                  <a:lnTo>
                    <a:pt x="1183" y="51"/>
                  </a:lnTo>
                  <a:lnTo>
                    <a:pt x="1185" y="51"/>
                  </a:lnTo>
                  <a:lnTo>
                    <a:pt x="1186" y="52"/>
                  </a:lnTo>
                  <a:lnTo>
                    <a:pt x="1195" y="55"/>
                  </a:lnTo>
                  <a:lnTo>
                    <a:pt x="1196" y="67"/>
                  </a:lnTo>
                  <a:lnTo>
                    <a:pt x="1204" y="62"/>
                  </a:lnTo>
                  <a:lnTo>
                    <a:pt x="1208" y="65"/>
                  </a:lnTo>
                  <a:lnTo>
                    <a:pt x="1210" y="70"/>
                  </a:lnTo>
                  <a:lnTo>
                    <a:pt x="1211" y="77"/>
                  </a:lnTo>
                  <a:lnTo>
                    <a:pt x="1211" y="92"/>
                  </a:lnTo>
                  <a:lnTo>
                    <a:pt x="1217" y="92"/>
                  </a:lnTo>
                  <a:lnTo>
                    <a:pt x="1222" y="95"/>
                  </a:lnTo>
                  <a:lnTo>
                    <a:pt x="1226" y="96"/>
                  </a:lnTo>
                  <a:lnTo>
                    <a:pt x="1229" y="99"/>
                  </a:lnTo>
                  <a:lnTo>
                    <a:pt x="1230" y="102"/>
                  </a:lnTo>
                  <a:lnTo>
                    <a:pt x="1232" y="104"/>
                  </a:lnTo>
                  <a:lnTo>
                    <a:pt x="1233" y="107"/>
                  </a:lnTo>
                  <a:lnTo>
                    <a:pt x="1248" y="105"/>
                  </a:lnTo>
                  <a:lnTo>
                    <a:pt x="1258" y="107"/>
                  </a:lnTo>
                  <a:lnTo>
                    <a:pt x="1266" y="108"/>
                  </a:lnTo>
                  <a:lnTo>
                    <a:pt x="1269" y="110"/>
                  </a:lnTo>
                  <a:lnTo>
                    <a:pt x="1285" y="108"/>
                  </a:lnTo>
                  <a:lnTo>
                    <a:pt x="1294" y="108"/>
                  </a:lnTo>
                  <a:lnTo>
                    <a:pt x="1298" y="110"/>
                  </a:lnTo>
                  <a:lnTo>
                    <a:pt x="1300" y="113"/>
                  </a:lnTo>
                  <a:lnTo>
                    <a:pt x="1300" y="116"/>
                  </a:lnTo>
                  <a:lnTo>
                    <a:pt x="1297" y="119"/>
                  </a:lnTo>
                  <a:lnTo>
                    <a:pt x="1297" y="128"/>
                  </a:lnTo>
                  <a:lnTo>
                    <a:pt x="1300" y="133"/>
                  </a:lnTo>
                  <a:lnTo>
                    <a:pt x="1301" y="135"/>
                  </a:lnTo>
                  <a:lnTo>
                    <a:pt x="1306" y="133"/>
                  </a:lnTo>
                  <a:lnTo>
                    <a:pt x="1310" y="133"/>
                  </a:lnTo>
                  <a:lnTo>
                    <a:pt x="1319" y="136"/>
                  </a:lnTo>
                  <a:lnTo>
                    <a:pt x="1319" y="175"/>
                  </a:lnTo>
                  <a:lnTo>
                    <a:pt x="1312" y="175"/>
                  </a:lnTo>
                  <a:lnTo>
                    <a:pt x="1312" y="178"/>
                  </a:lnTo>
                  <a:lnTo>
                    <a:pt x="1313" y="181"/>
                  </a:lnTo>
                  <a:lnTo>
                    <a:pt x="1316" y="185"/>
                  </a:lnTo>
                  <a:lnTo>
                    <a:pt x="1316" y="187"/>
                  </a:lnTo>
                  <a:lnTo>
                    <a:pt x="1318" y="187"/>
                  </a:lnTo>
                  <a:lnTo>
                    <a:pt x="1318" y="188"/>
                  </a:lnTo>
                  <a:lnTo>
                    <a:pt x="1329" y="200"/>
                  </a:lnTo>
                  <a:lnTo>
                    <a:pt x="1335" y="207"/>
                  </a:lnTo>
                  <a:lnTo>
                    <a:pt x="1337" y="216"/>
                  </a:lnTo>
                  <a:lnTo>
                    <a:pt x="1335" y="227"/>
                  </a:lnTo>
                  <a:lnTo>
                    <a:pt x="1332" y="240"/>
                  </a:lnTo>
                  <a:lnTo>
                    <a:pt x="1332" y="250"/>
                  </a:lnTo>
                  <a:lnTo>
                    <a:pt x="1335" y="256"/>
                  </a:lnTo>
                  <a:lnTo>
                    <a:pt x="1337" y="258"/>
                  </a:lnTo>
                  <a:lnTo>
                    <a:pt x="1362" y="274"/>
                  </a:lnTo>
                  <a:lnTo>
                    <a:pt x="1361" y="286"/>
                  </a:lnTo>
                  <a:lnTo>
                    <a:pt x="1383" y="289"/>
                  </a:lnTo>
                  <a:lnTo>
                    <a:pt x="1386" y="290"/>
                  </a:lnTo>
                  <a:lnTo>
                    <a:pt x="1390" y="296"/>
                  </a:lnTo>
                  <a:lnTo>
                    <a:pt x="1403" y="309"/>
                  </a:lnTo>
                  <a:lnTo>
                    <a:pt x="1408" y="312"/>
                  </a:lnTo>
                  <a:lnTo>
                    <a:pt x="1414" y="315"/>
                  </a:lnTo>
                  <a:lnTo>
                    <a:pt x="1424" y="318"/>
                  </a:lnTo>
                  <a:lnTo>
                    <a:pt x="1448" y="327"/>
                  </a:lnTo>
                  <a:lnTo>
                    <a:pt x="1457" y="332"/>
                  </a:lnTo>
                  <a:lnTo>
                    <a:pt x="1461" y="336"/>
                  </a:lnTo>
                  <a:lnTo>
                    <a:pt x="1464" y="337"/>
                  </a:lnTo>
                  <a:lnTo>
                    <a:pt x="1455" y="346"/>
                  </a:lnTo>
                  <a:lnTo>
                    <a:pt x="1452" y="352"/>
                  </a:lnTo>
                  <a:lnTo>
                    <a:pt x="1452" y="357"/>
                  </a:lnTo>
                  <a:lnTo>
                    <a:pt x="1454" y="361"/>
                  </a:lnTo>
                  <a:lnTo>
                    <a:pt x="1460" y="364"/>
                  </a:lnTo>
                  <a:lnTo>
                    <a:pt x="1466" y="364"/>
                  </a:lnTo>
                  <a:lnTo>
                    <a:pt x="1472" y="366"/>
                  </a:lnTo>
                  <a:lnTo>
                    <a:pt x="1476" y="366"/>
                  </a:lnTo>
                  <a:lnTo>
                    <a:pt x="1482" y="369"/>
                  </a:lnTo>
                  <a:lnTo>
                    <a:pt x="1483" y="376"/>
                  </a:lnTo>
                  <a:lnTo>
                    <a:pt x="1480" y="388"/>
                  </a:lnTo>
                  <a:lnTo>
                    <a:pt x="1473" y="406"/>
                  </a:lnTo>
                  <a:lnTo>
                    <a:pt x="1469" y="419"/>
                  </a:lnTo>
                  <a:lnTo>
                    <a:pt x="1467" y="422"/>
                  </a:lnTo>
                  <a:lnTo>
                    <a:pt x="1464" y="425"/>
                  </a:lnTo>
                  <a:lnTo>
                    <a:pt x="1457" y="425"/>
                  </a:lnTo>
                  <a:lnTo>
                    <a:pt x="1457" y="426"/>
                  </a:lnTo>
                  <a:lnTo>
                    <a:pt x="1455" y="428"/>
                  </a:lnTo>
                  <a:lnTo>
                    <a:pt x="1455" y="432"/>
                  </a:lnTo>
                  <a:lnTo>
                    <a:pt x="1454" y="437"/>
                  </a:lnTo>
                  <a:lnTo>
                    <a:pt x="1454" y="450"/>
                  </a:lnTo>
                  <a:lnTo>
                    <a:pt x="1452" y="457"/>
                  </a:lnTo>
                  <a:lnTo>
                    <a:pt x="1448" y="465"/>
                  </a:lnTo>
                  <a:lnTo>
                    <a:pt x="1436" y="472"/>
                  </a:lnTo>
                  <a:lnTo>
                    <a:pt x="1435" y="472"/>
                  </a:lnTo>
                  <a:lnTo>
                    <a:pt x="1433" y="474"/>
                  </a:lnTo>
                  <a:lnTo>
                    <a:pt x="1432" y="477"/>
                  </a:lnTo>
                  <a:lnTo>
                    <a:pt x="1430" y="478"/>
                  </a:lnTo>
                  <a:lnTo>
                    <a:pt x="1429" y="481"/>
                  </a:lnTo>
                  <a:lnTo>
                    <a:pt x="1430" y="484"/>
                  </a:lnTo>
                  <a:lnTo>
                    <a:pt x="1430" y="487"/>
                  </a:lnTo>
                  <a:lnTo>
                    <a:pt x="1433" y="491"/>
                  </a:lnTo>
                  <a:lnTo>
                    <a:pt x="1437" y="499"/>
                  </a:lnTo>
                  <a:lnTo>
                    <a:pt x="1443" y="508"/>
                  </a:lnTo>
                  <a:lnTo>
                    <a:pt x="1452" y="515"/>
                  </a:lnTo>
                  <a:lnTo>
                    <a:pt x="1464" y="521"/>
                  </a:lnTo>
                  <a:lnTo>
                    <a:pt x="1480" y="522"/>
                  </a:lnTo>
                  <a:lnTo>
                    <a:pt x="1483" y="558"/>
                  </a:lnTo>
                  <a:lnTo>
                    <a:pt x="1485" y="558"/>
                  </a:lnTo>
                  <a:lnTo>
                    <a:pt x="1486" y="559"/>
                  </a:lnTo>
                  <a:lnTo>
                    <a:pt x="1489" y="559"/>
                  </a:lnTo>
                  <a:lnTo>
                    <a:pt x="1494" y="561"/>
                  </a:lnTo>
                  <a:lnTo>
                    <a:pt x="1497" y="562"/>
                  </a:lnTo>
                  <a:lnTo>
                    <a:pt x="1500" y="568"/>
                  </a:lnTo>
                  <a:lnTo>
                    <a:pt x="1500" y="577"/>
                  </a:lnTo>
                  <a:lnTo>
                    <a:pt x="1503" y="590"/>
                  </a:lnTo>
                  <a:lnTo>
                    <a:pt x="1506" y="602"/>
                  </a:lnTo>
                  <a:lnTo>
                    <a:pt x="1511" y="610"/>
                  </a:lnTo>
                  <a:lnTo>
                    <a:pt x="1513" y="611"/>
                  </a:lnTo>
                  <a:lnTo>
                    <a:pt x="1514" y="614"/>
                  </a:lnTo>
                  <a:lnTo>
                    <a:pt x="1514" y="616"/>
                  </a:lnTo>
                  <a:lnTo>
                    <a:pt x="1516" y="618"/>
                  </a:lnTo>
                  <a:lnTo>
                    <a:pt x="1535" y="621"/>
                  </a:lnTo>
                  <a:lnTo>
                    <a:pt x="1535" y="624"/>
                  </a:lnTo>
                  <a:lnTo>
                    <a:pt x="1537" y="633"/>
                  </a:lnTo>
                  <a:lnTo>
                    <a:pt x="1537" y="654"/>
                  </a:lnTo>
                  <a:lnTo>
                    <a:pt x="1535" y="655"/>
                  </a:lnTo>
                  <a:lnTo>
                    <a:pt x="1540" y="660"/>
                  </a:lnTo>
                  <a:lnTo>
                    <a:pt x="1543" y="667"/>
                  </a:lnTo>
                  <a:lnTo>
                    <a:pt x="1545" y="682"/>
                  </a:lnTo>
                  <a:lnTo>
                    <a:pt x="1548" y="684"/>
                  </a:lnTo>
                  <a:lnTo>
                    <a:pt x="1557" y="686"/>
                  </a:lnTo>
                  <a:lnTo>
                    <a:pt x="1566" y="691"/>
                  </a:lnTo>
                  <a:lnTo>
                    <a:pt x="1577" y="695"/>
                  </a:lnTo>
                  <a:lnTo>
                    <a:pt x="1582" y="700"/>
                  </a:lnTo>
                  <a:lnTo>
                    <a:pt x="1582" y="701"/>
                  </a:lnTo>
                  <a:lnTo>
                    <a:pt x="1584" y="701"/>
                  </a:lnTo>
                  <a:lnTo>
                    <a:pt x="1585" y="703"/>
                  </a:lnTo>
                  <a:lnTo>
                    <a:pt x="1588" y="709"/>
                  </a:lnTo>
                  <a:lnTo>
                    <a:pt x="1590" y="713"/>
                  </a:lnTo>
                  <a:lnTo>
                    <a:pt x="1591" y="719"/>
                  </a:lnTo>
                  <a:lnTo>
                    <a:pt x="1594" y="728"/>
                  </a:lnTo>
                  <a:lnTo>
                    <a:pt x="1599" y="734"/>
                  </a:lnTo>
                  <a:lnTo>
                    <a:pt x="1603" y="737"/>
                  </a:lnTo>
                  <a:lnTo>
                    <a:pt x="1609" y="738"/>
                  </a:lnTo>
                  <a:lnTo>
                    <a:pt x="1633" y="741"/>
                  </a:lnTo>
                  <a:lnTo>
                    <a:pt x="1642" y="743"/>
                  </a:lnTo>
                  <a:lnTo>
                    <a:pt x="1646" y="743"/>
                  </a:lnTo>
                  <a:lnTo>
                    <a:pt x="1642" y="729"/>
                  </a:lnTo>
                  <a:lnTo>
                    <a:pt x="1646" y="729"/>
                  </a:lnTo>
                  <a:lnTo>
                    <a:pt x="1656" y="731"/>
                  </a:lnTo>
                  <a:lnTo>
                    <a:pt x="1668" y="734"/>
                  </a:lnTo>
                  <a:lnTo>
                    <a:pt x="1676" y="735"/>
                  </a:lnTo>
                  <a:lnTo>
                    <a:pt x="1685" y="744"/>
                  </a:lnTo>
                  <a:lnTo>
                    <a:pt x="1688" y="749"/>
                  </a:lnTo>
                  <a:lnTo>
                    <a:pt x="1696" y="757"/>
                  </a:lnTo>
                  <a:lnTo>
                    <a:pt x="1698" y="757"/>
                  </a:lnTo>
                  <a:lnTo>
                    <a:pt x="1701" y="756"/>
                  </a:lnTo>
                  <a:lnTo>
                    <a:pt x="1704" y="756"/>
                  </a:lnTo>
                  <a:lnTo>
                    <a:pt x="1707" y="757"/>
                  </a:lnTo>
                  <a:lnTo>
                    <a:pt x="1708" y="759"/>
                  </a:lnTo>
                  <a:lnTo>
                    <a:pt x="1711" y="765"/>
                  </a:lnTo>
                  <a:lnTo>
                    <a:pt x="1717" y="772"/>
                  </a:lnTo>
                  <a:lnTo>
                    <a:pt x="1723" y="781"/>
                  </a:lnTo>
                  <a:lnTo>
                    <a:pt x="1729" y="789"/>
                  </a:lnTo>
                  <a:lnTo>
                    <a:pt x="1732" y="794"/>
                  </a:lnTo>
                  <a:lnTo>
                    <a:pt x="1733" y="799"/>
                  </a:lnTo>
                  <a:lnTo>
                    <a:pt x="1733" y="802"/>
                  </a:lnTo>
                  <a:lnTo>
                    <a:pt x="1735" y="806"/>
                  </a:lnTo>
                  <a:lnTo>
                    <a:pt x="1735" y="808"/>
                  </a:lnTo>
                  <a:lnTo>
                    <a:pt x="1736" y="809"/>
                  </a:lnTo>
                  <a:lnTo>
                    <a:pt x="1738" y="809"/>
                  </a:lnTo>
                  <a:lnTo>
                    <a:pt x="1741" y="811"/>
                  </a:lnTo>
                  <a:lnTo>
                    <a:pt x="1742" y="811"/>
                  </a:lnTo>
                  <a:lnTo>
                    <a:pt x="1744" y="812"/>
                  </a:lnTo>
                  <a:lnTo>
                    <a:pt x="1745" y="812"/>
                  </a:lnTo>
                  <a:lnTo>
                    <a:pt x="1745" y="821"/>
                  </a:lnTo>
                  <a:lnTo>
                    <a:pt x="1770" y="837"/>
                  </a:lnTo>
                  <a:lnTo>
                    <a:pt x="1770" y="843"/>
                  </a:lnTo>
                  <a:lnTo>
                    <a:pt x="1772" y="858"/>
                  </a:lnTo>
                  <a:lnTo>
                    <a:pt x="1800" y="876"/>
                  </a:lnTo>
                  <a:lnTo>
                    <a:pt x="1821" y="870"/>
                  </a:lnTo>
                  <a:lnTo>
                    <a:pt x="1824" y="871"/>
                  </a:lnTo>
                  <a:lnTo>
                    <a:pt x="1831" y="877"/>
                  </a:lnTo>
                  <a:lnTo>
                    <a:pt x="1841" y="885"/>
                  </a:lnTo>
                  <a:lnTo>
                    <a:pt x="1850" y="892"/>
                  </a:lnTo>
                  <a:lnTo>
                    <a:pt x="1858" y="899"/>
                  </a:lnTo>
                  <a:lnTo>
                    <a:pt x="1862" y="905"/>
                  </a:lnTo>
                  <a:lnTo>
                    <a:pt x="1867" y="910"/>
                  </a:lnTo>
                  <a:lnTo>
                    <a:pt x="1869" y="914"/>
                  </a:lnTo>
                  <a:lnTo>
                    <a:pt x="1871" y="917"/>
                  </a:lnTo>
                  <a:lnTo>
                    <a:pt x="1872" y="919"/>
                  </a:lnTo>
                  <a:lnTo>
                    <a:pt x="1877" y="954"/>
                  </a:lnTo>
                  <a:lnTo>
                    <a:pt x="1878" y="956"/>
                  </a:lnTo>
                  <a:lnTo>
                    <a:pt x="1884" y="959"/>
                  </a:lnTo>
                  <a:lnTo>
                    <a:pt x="1892" y="963"/>
                  </a:lnTo>
                  <a:lnTo>
                    <a:pt x="1902" y="969"/>
                  </a:lnTo>
                  <a:lnTo>
                    <a:pt x="1909" y="975"/>
                  </a:lnTo>
                  <a:lnTo>
                    <a:pt x="1917" y="978"/>
                  </a:lnTo>
                  <a:lnTo>
                    <a:pt x="1920" y="979"/>
                  </a:lnTo>
                  <a:lnTo>
                    <a:pt x="1921" y="978"/>
                  </a:lnTo>
                  <a:lnTo>
                    <a:pt x="1921" y="976"/>
                  </a:lnTo>
                  <a:lnTo>
                    <a:pt x="1923" y="972"/>
                  </a:lnTo>
                  <a:lnTo>
                    <a:pt x="1923" y="963"/>
                  </a:lnTo>
                  <a:lnTo>
                    <a:pt x="1929" y="960"/>
                  </a:lnTo>
                  <a:lnTo>
                    <a:pt x="1952" y="960"/>
                  </a:lnTo>
                  <a:lnTo>
                    <a:pt x="1957" y="965"/>
                  </a:lnTo>
                  <a:lnTo>
                    <a:pt x="1960" y="969"/>
                  </a:lnTo>
                  <a:lnTo>
                    <a:pt x="1966" y="976"/>
                  </a:lnTo>
                  <a:lnTo>
                    <a:pt x="1980" y="997"/>
                  </a:lnTo>
                  <a:lnTo>
                    <a:pt x="1986" y="1006"/>
                  </a:lnTo>
                  <a:lnTo>
                    <a:pt x="1992" y="1012"/>
                  </a:lnTo>
                  <a:lnTo>
                    <a:pt x="1994" y="1015"/>
                  </a:lnTo>
                  <a:lnTo>
                    <a:pt x="2022" y="1012"/>
                  </a:lnTo>
                  <a:lnTo>
                    <a:pt x="2026" y="1021"/>
                  </a:lnTo>
                  <a:lnTo>
                    <a:pt x="2029" y="1030"/>
                  </a:lnTo>
                  <a:lnTo>
                    <a:pt x="2034" y="1037"/>
                  </a:lnTo>
                  <a:lnTo>
                    <a:pt x="2037" y="1041"/>
                  </a:lnTo>
                  <a:lnTo>
                    <a:pt x="2040" y="1043"/>
                  </a:lnTo>
                  <a:lnTo>
                    <a:pt x="2044" y="1046"/>
                  </a:lnTo>
                  <a:lnTo>
                    <a:pt x="2048" y="1050"/>
                  </a:lnTo>
                  <a:lnTo>
                    <a:pt x="2053" y="1053"/>
                  </a:lnTo>
                  <a:lnTo>
                    <a:pt x="2056" y="1058"/>
                  </a:lnTo>
                  <a:lnTo>
                    <a:pt x="2057" y="1064"/>
                  </a:lnTo>
                  <a:lnTo>
                    <a:pt x="2059" y="1068"/>
                  </a:lnTo>
                  <a:lnTo>
                    <a:pt x="2057" y="1072"/>
                  </a:lnTo>
                  <a:lnTo>
                    <a:pt x="2056" y="1075"/>
                  </a:lnTo>
                  <a:lnTo>
                    <a:pt x="2056" y="1077"/>
                  </a:lnTo>
                  <a:lnTo>
                    <a:pt x="2057" y="1077"/>
                  </a:lnTo>
                  <a:lnTo>
                    <a:pt x="2063" y="1080"/>
                  </a:lnTo>
                  <a:lnTo>
                    <a:pt x="2066" y="1080"/>
                  </a:lnTo>
                  <a:lnTo>
                    <a:pt x="2068" y="1081"/>
                  </a:lnTo>
                  <a:lnTo>
                    <a:pt x="2069" y="1081"/>
                  </a:lnTo>
                  <a:lnTo>
                    <a:pt x="2069" y="1083"/>
                  </a:lnTo>
                  <a:lnTo>
                    <a:pt x="2068" y="1084"/>
                  </a:lnTo>
                  <a:lnTo>
                    <a:pt x="2068" y="1093"/>
                  </a:lnTo>
                  <a:lnTo>
                    <a:pt x="2066" y="1096"/>
                  </a:lnTo>
                  <a:lnTo>
                    <a:pt x="2066" y="1102"/>
                  </a:lnTo>
                  <a:lnTo>
                    <a:pt x="2065" y="1105"/>
                  </a:lnTo>
                  <a:lnTo>
                    <a:pt x="2062" y="1108"/>
                  </a:lnTo>
                  <a:lnTo>
                    <a:pt x="2060" y="1112"/>
                  </a:lnTo>
                  <a:lnTo>
                    <a:pt x="2059" y="1115"/>
                  </a:lnTo>
                  <a:lnTo>
                    <a:pt x="2056" y="1117"/>
                  </a:lnTo>
                  <a:lnTo>
                    <a:pt x="2054" y="1120"/>
                  </a:lnTo>
                  <a:lnTo>
                    <a:pt x="2056" y="1120"/>
                  </a:lnTo>
                  <a:lnTo>
                    <a:pt x="2062" y="1126"/>
                  </a:lnTo>
                  <a:lnTo>
                    <a:pt x="2065" y="1132"/>
                  </a:lnTo>
                  <a:lnTo>
                    <a:pt x="2065" y="1139"/>
                  </a:lnTo>
                  <a:lnTo>
                    <a:pt x="2068" y="1163"/>
                  </a:lnTo>
                  <a:lnTo>
                    <a:pt x="2069" y="1173"/>
                  </a:lnTo>
                  <a:lnTo>
                    <a:pt x="2069" y="1185"/>
                  </a:lnTo>
                  <a:lnTo>
                    <a:pt x="2066" y="1197"/>
                  </a:lnTo>
                  <a:lnTo>
                    <a:pt x="2065" y="1204"/>
                  </a:lnTo>
                  <a:lnTo>
                    <a:pt x="2062" y="1210"/>
                  </a:lnTo>
                  <a:lnTo>
                    <a:pt x="2059" y="1213"/>
                  </a:lnTo>
                  <a:lnTo>
                    <a:pt x="2056" y="1217"/>
                  </a:lnTo>
                  <a:lnTo>
                    <a:pt x="2051" y="1222"/>
                  </a:lnTo>
                  <a:lnTo>
                    <a:pt x="2044" y="1217"/>
                  </a:lnTo>
                  <a:lnTo>
                    <a:pt x="2044" y="1219"/>
                  </a:lnTo>
                  <a:lnTo>
                    <a:pt x="2043" y="1220"/>
                  </a:lnTo>
                  <a:lnTo>
                    <a:pt x="2041" y="1223"/>
                  </a:lnTo>
                  <a:lnTo>
                    <a:pt x="2040" y="1228"/>
                  </a:lnTo>
                  <a:lnTo>
                    <a:pt x="2040" y="1243"/>
                  </a:lnTo>
                  <a:lnTo>
                    <a:pt x="2038" y="1247"/>
                  </a:lnTo>
                  <a:lnTo>
                    <a:pt x="2035" y="1251"/>
                  </a:lnTo>
                  <a:lnTo>
                    <a:pt x="2007" y="1240"/>
                  </a:lnTo>
                  <a:lnTo>
                    <a:pt x="2006" y="1237"/>
                  </a:lnTo>
                  <a:lnTo>
                    <a:pt x="2003" y="1235"/>
                  </a:lnTo>
                  <a:lnTo>
                    <a:pt x="2001" y="1232"/>
                  </a:lnTo>
                  <a:lnTo>
                    <a:pt x="1997" y="1229"/>
                  </a:lnTo>
                  <a:lnTo>
                    <a:pt x="1994" y="1228"/>
                  </a:lnTo>
                  <a:lnTo>
                    <a:pt x="1989" y="1226"/>
                  </a:lnTo>
                  <a:lnTo>
                    <a:pt x="1986" y="1223"/>
                  </a:lnTo>
                  <a:lnTo>
                    <a:pt x="1982" y="1222"/>
                  </a:lnTo>
                  <a:lnTo>
                    <a:pt x="1979" y="1220"/>
                  </a:lnTo>
                  <a:lnTo>
                    <a:pt x="1977" y="1219"/>
                  </a:lnTo>
                  <a:lnTo>
                    <a:pt x="1976" y="1219"/>
                  </a:lnTo>
                  <a:lnTo>
                    <a:pt x="1969" y="1225"/>
                  </a:lnTo>
                  <a:lnTo>
                    <a:pt x="1938" y="1206"/>
                  </a:lnTo>
                  <a:lnTo>
                    <a:pt x="1938" y="1209"/>
                  </a:lnTo>
                  <a:lnTo>
                    <a:pt x="1933" y="1222"/>
                  </a:lnTo>
                  <a:lnTo>
                    <a:pt x="1927" y="1228"/>
                  </a:lnTo>
                  <a:lnTo>
                    <a:pt x="1923" y="1229"/>
                  </a:lnTo>
                  <a:lnTo>
                    <a:pt x="1920" y="1232"/>
                  </a:lnTo>
                  <a:lnTo>
                    <a:pt x="1915" y="1234"/>
                  </a:lnTo>
                  <a:lnTo>
                    <a:pt x="1912" y="1235"/>
                  </a:lnTo>
                  <a:lnTo>
                    <a:pt x="1911" y="1237"/>
                  </a:lnTo>
                  <a:lnTo>
                    <a:pt x="1909" y="1237"/>
                  </a:lnTo>
                  <a:lnTo>
                    <a:pt x="1914" y="1245"/>
                  </a:lnTo>
                  <a:lnTo>
                    <a:pt x="1917" y="1260"/>
                  </a:lnTo>
                  <a:lnTo>
                    <a:pt x="1915" y="1268"/>
                  </a:lnTo>
                  <a:lnTo>
                    <a:pt x="1912" y="1277"/>
                  </a:lnTo>
                  <a:lnTo>
                    <a:pt x="1908" y="1287"/>
                  </a:lnTo>
                  <a:lnTo>
                    <a:pt x="1906" y="1293"/>
                  </a:lnTo>
                  <a:lnTo>
                    <a:pt x="1908" y="1296"/>
                  </a:lnTo>
                  <a:lnTo>
                    <a:pt x="1909" y="1300"/>
                  </a:lnTo>
                  <a:lnTo>
                    <a:pt x="1911" y="1303"/>
                  </a:lnTo>
                  <a:lnTo>
                    <a:pt x="1912" y="1308"/>
                  </a:lnTo>
                  <a:lnTo>
                    <a:pt x="1912" y="1313"/>
                  </a:lnTo>
                  <a:lnTo>
                    <a:pt x="1909" y="1319"/>
                  </a:lnTo>
                  <a:lnTo>
                    <a:pt x="1906" y="1330"/>
                  </a:lnTo>
                  <a:lnTo>
                    <a:pt x="1905" y="1346"/>
                  </a:lnTo>
                  <a:lnTo>
                    <a:pt x="1903" y="1349"/>
                  </a:lnTo>
                  <a:lnTo>
                    <a:pt x="1898" y="1355"/>
                  </a:lnTo>
                  <a:lnTo>
                    <a:pt x="1889" y="1365"/>
                  </a:lnTo>
                  <a:lnTo>
                    <a:pt x="1868" y="1386"/>
                  </a:lnTo>
                  <a:lnTo>
                    <a:pt x="1856" y="1396"/>
                  </a:lnTo>
                  <a:lnTo>
                    <a:pt x="1844" y="1404"/>
                  </a:lnTo>
                  <a:lnTo>
                    <a:pt x="1840" y="1405"/>
                  </a:lnTo>
                  <a:lnTo>
                    <a:pt x="1830" y="1405"/>
                  </a:lnTo>
                  <a:lnTo>
                    <a:pt x="1818" y="1407"/>
                  </a:lnTo>
                  <a:lnTo>
                    <a:pt x="1804" y="1407"/>
                  </a:lnTo>
                  <a:lnTo>
                    <a:pt x="1801" y="1408"/>
                  </a:lnTo>
                  <a:lnTo>
                    <a:pt x="1794" y="1413"/>
                  </a:lnTo>
                  <a:lnTo>
                    <a:pt x="1782" y="1417"/>
                  </a:lnTo>
                  <a:lnTo>
                    <a:pt x="1764" y="1420"/>
                  </a:lnTo>
                  <a:lnTo>
                    <a:pt x="1739" y="1435"/>
                  </a:lnTo>
                  <a:lnTo>
                    <a:pt x="1738" y="1438"/>
                  </a:lnTo>
                  <a:lnTo>
                    <a:pt x="1733" y="1445"/>
                  </a:lnTo>
                  <a:lnTo>
                    <a:pt x="1727" y="1453"/>
                  </a:lnTo>
                  <a:lnTo>
                    <a:pt x="1722" y="1461"/>
                  </a:lnTo>
                  <a:lnTo>
                    <a:pt x="1714" y="1466"/>
                  </a:lnTo>
                  <a:lnTo>
                    <a:pt x="1713" y="1467"/>
                  </a:lnTo>
                  <a:lnTo>
                    <a:pt x="1707" y="1467"/>
                  </a:lnTo>
                  <a:lnTo>
                    <a:pt x="1698" y="1469"/>
                  </a:lnTo>
                  <a:lnTo>
                    <a:pt x="1688" y="1470"/>
                  </a:lnTo>
                  <a:lnTo>
                    <a:pt x="1680" y="1472"/>
                  </a:lnTo>
                  <a:lnTo>
                    <a:pt x="1677" y="1472"/>
                  </a:lnTo>
                  <a:lnTo>
                    <a:pt x="1664" y="1498"/>
                  </a:lnTo>
                  <a:lnTo>
                    <a:pt x="1659" y="1504"/>
                  </a:lnTo>
                  <a:lnTo>
                    <a:pt x="1646" y="1518"/>
                  </a:lnTo>
                  <a:lnTo>
                    <a:pt x="1640" y="1522"/>
                  </a:lnTo>
                  <a:lnTo>
                    <a:pt x="1636" y="1525"/>
                  </a:lnTo>
                  <a:lnTo>
                    <a:pt x="1630" y="1525"/>
                  </a:lnTo>
                  <a:lnTo>
                    <a:pt x="1630" y="1528"/>
                  </a:lnTo>
                  <a:lnTo>
                    <a:pt x="1628" y="1531"/>
                  </a:lnTo>
                  <a:lnTo>
                    <a:pt x="1628" y="1546"/>
                  </a:lnTo>
                  <a:lnTo>
                    <a:pt x="1631" y="1555"/>
                  </a:lnTo>
                  <a:lnTo>
                    <a:pt x="1637" y="1560"/>
                  </a:lnTo>
                  <a:lnTo>
                    <a:pt x="1668" y="1587"/>
                  </a:lnTo>
                  <a:lnTo>
                    <a:pt x="1674" y="1594"/>
                  </a:lnTo>
                  <a:lnTo>
                    <a:pt x="1679" y="1605"/>
                  </a:lnTo>
                  <a:lnTo>
                    <a:pt x="1682" y="1615"/>
                  </a:lnTo>
                  <a:lnTo>
                    <a:pt x="1686" y="1628"/>
                  </a:lnTo>
                  <a:lnTo>
                    <a:pt x="1689" y="1628"/>
                  </a:lnTo>
                  <a:lnTo>
                    <a:pt x="1696" y="1631"/>
                  </a:lnTo>
                  <a:lnTo>
                    <a:pt x="1705" y="1636"/>
                  </a:lnTo>
                  <a:lnTo>
                    <a:pt x="1714" y="1648"/>
                  </a:lnTo>
                  <a:lnTo>
                    <a:pt x="1720" y="1658"/>
                  </a:lnTo>
                  <a:lnTo>
                    <a:pt x="1735" y="1682"/>
                  </a:lnTo>
                  <a:lnTo>
                    <a:pt x="1739" y="1692"/>
                  </a:lnTo>
                  <a:lnTo>
                    <a:pt x="1744" y="1699"/>
                  </a:lnTo>
                  <a:lnTo>
                    <a:pt x="1745" y="1702"/>
                  </a:lnTo>
                  <a:lnTo>
                    <a:pt x="1716" y="1750"/>
                  </a:lnTo>
                  <a:lnTo>
                    <a:pt x="1717" y="1750"/>
                  </a:lnTo>
                  <a:lnTo>
                    <a:pt x="1720" y="1751"/>
                  </a:lnTo>
                  <a:lnTo>
                    <a:pt x="1722" y="1754"/>
                  </a:lnTo>
                  <a:lnTo>
                    <a:pt x="1722" y="1759"/>
                  </a:lnTo>
                  <a:lnTo>
                    <a:pt x="1719" y="1766"/>
                  </a:lnTo>
                  <a:lnTo>
                    <a:pt x="1708" y="1776"/>
                  </a:lnTo>
                  <a:lnTo>
                    <a:pt x="1708" y="1781"/>
                  </a:lnTo>
                  <a:lnTo>
                    <a:pt x="1713" y="1787"/>
                  </a:lnTo>
                  <a:lnTo>
                    <a:pt x="1720" y="1791"/>
                  </a:lnTo>
                  <a:lnTo>
                    <a:pt x="1732" y="1791"/>
                  </a:lnTo>
                  <a:lnTo>
                    <a:pt x="1745" y="1788"/>
                  </a:lnTo>
                  <a:lnTo>
                    <a:pt x="1753" y="1784"/>
                  </a:lnTo>
                  <a:lnTo>
                    <a:pt x="1757" y="1781"/>
                  </a:lnTo>
                  <a:lnTo>
                    <a:pt x="1760" y="1782"/>
                  </a:lnTo>
                  <a:lnTo>
                    <a:pt x="1775" y="1794"/>
                  </a:lnTo>
                  <a:lnTo>
                    <a:pt x="1781" y="1800"/>
                  </a:lnTo>
                  <a:lnTo>
                    <a:pt x="1784" y="1801"/>
                  </a:lnTo>
                  <a:lnTo>
                    <a:pt x="1784" y="1806"/>
                  </a:lnTo>
                  <a:lnTo>
                    <a:pt x="1787" y="1815"/>
                  </a:lnTo>
                  <a:lnTo>
                    <a:pt x="1788" y="1827"/>
                  </a:lnTo>
                  <a:lnTo>
                    <a:pt x="1793" y="1838"/>
                  </a:lnTo>
                  <a:lnTo>
                    <a:pt x="1793" y="1840"/>
                  </a:lnTo>
                  <a:lnTo>
                    <a:pt x="1788" y="1844"/>
                  </a:lnTo>
                  <a:lnTo>
                    <a:pt x="1787" y="1847"/>
                  </a:lnTo>
                  <a:lnTo>
                    <a:pt x="1784" y="1850"/>
                  </a:lnTo>
                  <a:lnTo>
                    <a:pt x="1781" y="1856"/>
                  </a:lnTo>
                  <a:lnTo>
                    <a:pt x="1781" y="1864"/>
                  </a:lnTo>
                  <a:lnTo>
                    <a:pt x="1779" y="1877"/>
                  </a:lnTo>
                  <a:lnTo>
                    <a:pt x="1779" y="1895"/>
                  </a:lnTo>
                  <a:lnTo>
                    <a:pt x="1778" y="1911"/>
                  </a:lnTo>
                  <a:lnTo>
                    <a:pt x="1778" y="1929"/>
                  </a:lnTo>
                  <a:lnTo>
                    <a:pt x="1760" y="1948"/>
                  </a:lnTo>
                  <a:lnTo>
                    <a:pt x="1742" y="1939"/>
                  </a:lnTo>
                  <a:lnTo>
                    <a:pt x="1727" y="1933"/>
                  </a:lnTo>
                  <a:lnTo>
                    <a:pt x="1719" y="1927"/>
                  </a:lnTo>
                  <a:lnTo>
                    <a:pt x="1710" y="1917"/>
                  </a:lnTo>
                  <a:lnTo>
                    <a:pt x="1701" y="1911"/>
                  </a:lnTo>
                  <a:lnTo>
                    <a:pt x="1693" y="1908"/>
                  </a:lnTo>
                  <a:lnTo>
                    <a:pt x="1683" y="1904"/>
                  </a:lnTo>
                  <a:lnTo>
                    <a:pt x="1671" y="1898"/>
                  </a:lnTo>
                  <a:lnTo>
                    <a:pt x="1662" y="1892"/>
                  </a:lnTo>
                  <a:lnTo>
                    <a:pt x="1659" y="1883"/>
                  </a:lnTo>
                  <a:lnTo>
                    <a:pt x="1662" y="1872"/>
                  </a:lnTo>
                  <a:lnTo>
                    <a:pt x="1668" y="1864"/>
                  </a:lnTo>
                  <a:lnTo>
                    <a:pt x="1673" y="1858"/>
                  </a:lnTo>
                  <a:lnTo>
                    <a:pt x="1676" y="1856"/>
                  </a:lnTo>
                  <a:lnTo>
                    <a:pt x="1648" y="1831"/>
                  </a:lnTo>
                  <a:lnTo>
                    <a:pt x="1651" y="1822"/>
                  </a:lnTo>
                  <a:lnTo>
                    <a:pt x="1648" y="1821"/>
                  </a:lnTo>
                  <a:lnTo>
                    <a:pt x="1640" y="1819"/>
                  </a:lnTo>
                  <a:lnTo>
                    <a:pt x="1628" y="1816"/>
                  </a:lnTo>
                  <a:lnTo>
                    <a:pt x="1616" y="1815"/>
                  </a:lnTo>
                  <a:lnTo>
                    <a:pt x="1609" y="1815"/>
                  </a:lnTo>
                  <a:lnTo>
                    <a:pt x="1606" y="1816"/>
                  </a:lnTo>
                  <a:lnTo>
                    <a:pt x="1591" y="1819"/>
                  </a:lnTo>
                  <a:lnTo>
                    <a:pt x="1581" y="1822"/>
                  </a:lnTo>
                  <a:lnTo>
                    <a:pt x="1578" y="1822"/>
                  </a:lnTo>
                  <a:lnTo>
                    <a:pt x="1574" y="1831"/>
                  </a:lnTo>
                  <a:lnTo>
                    <a:pt x="1571" y="1838"/>
                  </a:lnTo>
                  <a:lnTo>
                    <a:pt x="1566" y="1847"/>
                  </a:lnTo>
                  <a:lnTo>
                    <a:pt x="1562" y="1849"/>
                  </a:lnTo>
                  <a:lnTo>
                    <a:pt x="1554" y="1850"/>
                  </a:lnTo>
                  <a:lnTo>
                    <a:pt x="1545" y="1852"/>
                  </a:lnTo>
                  <a:lnTo>
                    <a:pt x="1538" y="1853"/>
                  </a:lnTo>
                  <a:lnTo>
                    <a:pt x="1534" y="1855"/>
                  </a:lnTo>
                  <a:lnTo>
                    <a:pt x="1531" y="1853"/>
                  </a:lnTo>
                  <a:lnTo>
                    <a:pt x="1526" y="1847"/>
                  </a:lnTo>
                  <a:lnTo>
                    <a:pt x="1513" y="1834"/>
                  </a:lnTo>
                  <a:lnTo>
                    <a:pt x="1509" y="1828"/>
                  </a:lnTo>
                  <a:lnTo>
                    <a:pt x="1507" y="1827"/>
                  </a:lnTo>
                  <a:lnTo>
                    <a:pt x="1506" y="1810"/>
                  </a:lnTo>
                  <a:lnTo>
                    <a:pt x="1503" y="1812"/>
                  </a:lnTo>
                  <a:lnTo>
                    <a:pt x="1495" y="1813"/>
                  </a:lnTo>
                  <a:lnTo>
                    <a:pt x="1477" y="1816"/>
                  </a:lnTo>
                  <a:lnTo>
                    <a:pt x="1470" y="1818"/>
                  </a:lnTo>
                  <a:lnTo>
                    <a:pt x="1466" y="1818"/>
                  </a:lnTo>
                  <a:lnTo>
                    <a:pt x="1464" y="1816"/>
                  </a:lnTo>
                  <a:lnTo>
                    <a:pt x="1461" y="1815"/>
                  </a:lnTo>
                  <a:lnTo>
                    <a:pt x="1460" y="1813"/>
                  </a:lnTo>
                  <a:lnTo>
                    <a:pt x="1460" y="1812"/>
                  </a:lnTo>
                  <a:lnTo>
                    <a:pt x="1426" y="1824"/>
                  </a:lnTo>
                  <a:lnTo>
                    <a:pt x="1424" y="1821"/>
                  </a:lnTo>
                  <a:lnTo>
                    <a:pt x="1418" y="1815"/>
                  </a:lnTo>
                  <a:lnTo>
                    <a:pt x="1418" y="1813"/>
                  </a:lnTo>
                  <a:lnTo>
                    <a:pt x="1420" y="1810"/>
                  </a:lnTo>
                  <a:lnTo>
                    <a:pt x="1423" y="1803"/>
                  </a:lnTo>
                  <a:lnTo>
                    <a:pt x="1426" y="1793"/>
                  </a:lnTo>
                  <a:lnTo>
                    <a:pt x="1424" y="1782"/>
                  </a:lnTo>
                  <a:lnTo>
                    <a:pt x="1423" y="1785"/>
                  </a:lnTo>
                  <a:lnTo>
                    <a:pt x="1417" y="1793"/>
                  </a:lnTo>
                  <a:lnTo>
                    <a:pt x="1408" y="1801"/>
                  </a:lnTo>
                  <a:lnTo>
                    <a:pt x="1398" y="1809"/>
                  </a:lnTo>
                  <a:lnTo>
                    <a:pt x="1384" y="1812"/>
                  </a:lnTo>
                  <a:lnTo>
                    <a:pt x="1390" y="1824"/>
                  </a:lnTo>
                  <a:lnTo>
                    <a:pt x="1403" y="1859"/>
                  </a:lnTo>
                  <a:lnTo>
                    <a:pt x="1405" y="1867"/>
                  </a:lnTo>
                  <a:lnTo>
                    <a:pt x="1405" y="1870"/>
                  </a:lnTo>
                  <a:lnTo>
                    <a:pt x="1403" y="1872"/>
                  </a:lnTo>
                  <a:lnTo>
                    <a:pt x="1402" y="1874"/>
                  </a:lnTo>
                  <a:lnTo>
                    <a:pt x="1399" y="1874"/>
                  </a:lnTo>
                  <a:lnTo>
                    <a:pt x="1396" y="1875"/>
                  </a:lnTo>
                  <a:lnTo>
                    <a:pt x="1366" y="1875"/>
                  </a:lnTo>
                  <a:lnTo>
                    <a:pt x="1352" y="1872"/>
                  </a:lnTo>
                  <a:lnTo>
                    <a:pt x="1340" y="1868"/>
                  </a:lnTo>
                  <a:lnTo>
                    <a:pt x="1325" y="1872"/>
                  </a:lnTo>
                  <a:lnTo>
                    <a:pt x="1318" y="1864"/>
                  </a:lnTo>
                  <a:lnTo>
                    <a:pt x="1253" y="1881"/>
                  </a:lnTo>
                  <a:lnTo>
                    <a:pt x="1247" y="1895"/>
                  </a:lnTo>
                  <a:lnTo>
                    <a:pt x="1242" y="1893"/>
                  </a:lnTo>
                  <a:lnTo>
                    <a:pt x="1230" y="1892"/>
                  </a:lnTo>
                  <a:lnTo>
                    <a:pt x="1210" y="1890"/>
                  </a:lnTo>
                  <a:lnTo>
                    <a:pt x="1185" y="1890"/>
                  </a:lnTo>
                  <a:lnTo>
                    <a:pt x="1155" y="1892"/>
                  </a:lnTo>
                  <a:lnTo>
                    <a:pt x="1152" y="1893"/>
                  </a:lnTo>
                  <a:lnTo>
                    <a:pt x="1146" y="1899"/>
                  </a:lnTo>
                  <a:lnTo>
                    <a:pt x="1139" y="1908"/>
                  </a:lnTo>
                  <a:lnTo>
                    <a:pt x="1136" y="1920"/>
                  </a:lnTo>
                  <a:lnTo>
                    <a:pt x="1134" y="1932"/>
                  </a:lnTo>
                  <a:lnTo>
                    <a:pt x="1128" y="1942"/>
                  </a:lnTo>
                  <a:lnTo>
                    <a:pt x="1118" y="1948"/>
                  </a:lnTo>
                  <a:lnTo>
                    <a:pt x="1103" y="1949"/>
                  </a:lnTo>
                  <a:lnTo>
                    <a:pt x="1088" y="1948"/>
                  </a:lnTo>
                  <a:lnTo>
                    <a:pt x="1079" y="1946"/>
                  </a:lnTo>
                  <a:lnTo>
                    <a:pt x="1074" y="1945"/>
                  </a:lnTo>
                  <a:lnTo>
                    <a:pt x="1072" y="1943"/>
                  </a:lnTo>
                  <a:lnTo>
                    <a:pt x="1060" y="1957"/>
                  </a:lnTo>
                  <a:lnTo>
                    <a:pt x="1048" y="1972"/>
                  </a:lnTo>
                  <a:lnTo>
                    <a:pt x="1059" y="1976"/>
                  </a:lnTo>
                  <a:lnTo>
                    <a:pt x="1063" y="1989"/>
                  </a:lnTo>
                  <a:lnTo>
                    <a:pt x="1060" y="1989"/>
                  </a:lnTo>
                  <a:lnTo>
                    <a:pt x="1051" y="1988"/>
                  </a:lnTo>
                  <a:lnTo>
                    <a:pt x="1040" y="1988"/>
                  </a:lnTo>
                  <a:lnTo>
                    <a:pt x="1029" y="1991"/>
                  </a:lnTo>
                  <a:lnTo>
                    <a:pt x="1020" y="1998"/>
                  </a:lnTo>
                  <a:lnTo>
                    <a:pt x="1013" y="2009"/>
                  </a:lnTo>
                  <a:lnTo>
                    <a:pt x="1000" y="2022"/>
                  </a:lnTo>
                  <a:lnTo>
                    <a:pt x="992" y="2022"/>
                  </a:lnTo>
                  <a:lnTo>
                    <a:pt x="989" y="2023"/>
                  </a:lnTo>
                  <a:lnTo>
                    <a:pt x="979" y="2023"/>
                  </a:lnTo>
                  <a:lnTo>
                    <a:pt x="979" y="2022"/>
                  </a:lnTo>
                  <a:lnTo>
                    <a:pt x="983" y="2017"/>
                  </a:lnTo>
                  <a:lnTo>
                    <a:pt x="986" y="2011"/>
                  </a:lnTo>
                  <a:lnTo>
                    <a:pt x="989" y="2009"/>
                  </a:lnTo>
                  <a:lnTo>
                    <a:pt x="991" y="2006"/>
                  </a:lnTo>
                  <a:lnTo>
                    <a:pt x="991" y="2001"/>
                  </a:lnTo>
                  <a:lnTo>
                    <a:pt x="986" y="2000"/>
                  </a:lnTo>
                  <a:lnTo>
                    <a:pt x="976" y="2000"/>
                  </a:lnTo>
                  <a:lnTo>
                    <a:pt x="964" y="2001"/>
                  </a:lnTo>
                  <a:lnTo>
                    <a:pt x="951" y="2007"/>
                  </a:lnTo>
                  <a:lnTo>
                    <a:pt x="945" y="2011"/>
                  </a:lnTo>
                  <a:lnTo>
                    <a:pt x="932" y="2025"/>
                  </a:lnTo>
                  <a:lnTo>
                    <a:pt x="924" y="2026"/>
                  </a:lnTo>
                  <a:lnTo>
                    <a:pt x="911" y="2028"/>
                  </a:lnTo>
                  <a:lnTo>
                    <a:pt x="896" y="2028"/>
                  </a:lnTo>
                  <a:lnTo>
                    <a:pt x="881" y="2026"/>
                  </a:lnTo>
                  <a:lnTo>
                    <a:pt x="874" y="2026"/>
                  </a:lnTo>
                  <a:lnTo>
                    <a:pt x="869" y="2025"/>
                  </a:lnTo>
                  <a:lnTo>
                    <a:pt x="868" y="2022"/>
                  </a:lnTo>
                  <a:lnTo>
                    <a:pt x="866" y="2020"/>
                  </a:lnTo>
                  <a:lnTo>
                    <a:pt x="866" y="2017"/>
                  </a:lnTo>
                  <a:lnTo>
                    <a:pt x="869" y="2014"/>
                  </a:lnTo>
                  <a:lnTo>
                    <a:pt x="872" y="2013"/>
                  </a:lnTo>
                  <a:lnTo>
                    <a:pt x="874" y="2010"/>
                  </a:lnTo>
                  <a:lnTo>
                    <a:pt x="874" y="2006"/>
                  </a:lnTo>
                  <a:lnTo>
                    <a:pt x="859" y="1991"/>
                  </a:lnTo>
                  <a:lnTo>
                    <a:pt x="856" y="1986"/>
                  </a:lnTo>
                  <a:lnTo>
                    <a:pt x="853" y="1985"/>
                  </a:lnTo>
                  <a:lnTo>
                    <a:pt x="852" y="1982"/>
                  </a:lnTo>
                  <a:lnTo>
                    <a:pt x="850" y="1972"/>
                  </a:lnTo>
                  <a:lnTo>
                    <a:pt x="849" y="1972"/>
                  </a:lnTo>
                  <a:lnTo>
                    <a:pt x="847" y="1973"/>
                  </a:lnTo>
                  <a:lnTo>
                    <a:pt x="844" y="1973"/>
                  </a:lnTo>
                  <a:lnTo>
                    <a:pt x="840" y="1975"/>
                  </a:lnTo>
                  <a:lnTo>
                    <a:pt x="835" y="1975"/>
                  </a:lnTo>
                  <a:lnTo>
                    <a:pt x="832" y="1976"/>
                  </a:lnTo>
                  <a:lnTo>
                    <a:pt x="829" y="1975"/>
                  </a:lnTo>
                  <a:lnTo>
                    <a:pt x="828" y="1975"/>
                  </a:lnTo>
                  <a:lnTo>
                    <a:pt x="827" y="1973"/>
                  </a:lnTo>
                  <a:lnTo>
                    <a:pt x="825" y="1973"/>
                  </a:lnTo>
                  <a:lnTo>
                    <a:pt x="824" y="1972"/>
                  </a:lnTo>
                  <a:lnTo>
                    <a:pt x="822" y="1969"/>
                  </a:lnTo>
                  <a:lnTo>
                    <a:pt x="822" y="1966"/>
                  </a:lnTo>
                  <a:lnTo>
                    <a:pt x="825" y="1960"/>
                  </a:lnTo>
                  <a:lnTo>
                    <a:pt x="828" y="1957"/>
                  </a:lnTo>
                  <a:lnTo>
                    <a:pt x="837" y="1952"/>
                  </a:lnTo>
                  <a:lnTo>
                    <a:pt x="838" y="1951"/>
                  </a:lnTo>
                  <a:lnTo>
                    <a:pt x="840" y="1951"/>
                  </a:lnTo>
                  <a:lnTo>
                    <a:pt x="827" y="1936"/>
                  </a:lnTo>
                  <a:lnTo>
                    <a:pt x="824" y="1938"/>
                  </a:lnTo>
                  <a:lnTo>
                    <a:pt x="816" y="1939"/>
                  </a:lnTo>
                  <a:lnTo>
                    <a:pt x="798" y="1945"/>
                  </a:lnTo>
                  <a:lnTo>
                    <a:pt x="794" y="1948"/>
                  </a:lnTo>
                  <a:lnTo>
                    <a:pt x="790" y="1949"/>
                  </a:lnTo>
                  <a:lnTo>
                    <a:pt x="787" y="1952"/>
                  </a:lnTo>
                  <a:lnTo>
                    <a:pt x="781" y="1952"/>
                  </a:lnTo>
                  <a:lnTo>
                    <a:pt x="776" y="1951"/>
                  </a:lnTo>
                  <a:lnTo>
                    <a:pt x="769" y="1946"/>
                  </a:lnTo>
                  <a:lnTo>
                    <a:pt x="760" y="1942"/>
                  </a:lnTo>
                  <a:lnTo>
                    <a:pt x="751" y="1936"/>
                  </a:lnTo>
                  <a:lnTo>
                    <a:pt x="745" y="1932"/>
                  </a:lnTo>
                  <a:lnTo>
                    <a:pt x="742" y="1930"/>
                  </a:lnTo>
                  <a:lnTo>
                    <a:pt x="741" y="1926"/>
                  </a:lnTo>
                  <a:lnTo>
                    <a:pt x="717" y="1924"/>
                  </a:lnTo>
                  <a:lnTo>
                    <a:pt x="702" y="1918"/>
                  </a:lnTo>
                  <a:lnTo>
                    <a:pt x="690" y="1942"/>
                  </a:lnTo>
                  <a:lnTo>
                    <a:pt x="686" y="1942"/>
                  </a:lnTo>
                  <a:lnTo>
                    <a:pt x="677" y="1943"/>
                  </a:lnTo>
                  <a:lnTo>
                    <a:pt x="665" y="1942"/>
                  </a:lnTo>
                  <a:lnTo>
                    <a:pt x="655" y="1939"/>
                  </a:lnTo>
                  <a:lnTo>
                    <a:pt x="649" y="1936"/>
                  </a:lnTo>
                  <a:lnTo>
                    <a:pt x="645" y="1933"/>
                  </a:lnTo>
                  <a:lnTo>
                    <a:pt x="642" y="1930"/>
                  </a:lnTo>
                  <a:lnTo>
                    <a:pt x="639" y="1929"/>
                  </a:lnTo>
                  <a:lnTo>
                    <a:pt x="653" y="1908"/>
                  </a:lnTo>
                  <a:lnTo>
                    <a:pt x="646" y="1908"/>
                  </a:lnTo>
                  <a:lnTo>
                    <a:pt x="634" y="1909"/>
                  </a:lnTo>
                  <a:lnTo>
                    <a:pt x="627" y="1915"/>
                  </a:lnTo>
                  <a:lnTo>
                    <a:pt x="639" y="1929"/>
                  </a:lnTo>
                  <a:lnTo>
                    <a:pt x="633" y="1941"/>
                  </a:lnTo>
                  <a:lnTo>
                    <a:pt x="630" y="1952"/>
                  </a:lnTo>
                  <a:lnTo>
                    <a:pt x="630" y="1964"/>
                  </a:lnTo>
                  <a:lnTo>
                    <a:pt x="634" y="1973"/>
                  </a:lnTo>
                  <a:lnTo>
                    <a:pt x="642" y="1977"/>
                  </a:lnTo>
                  <a:lnTo>
                    <a:pt x="645" y="1980"/>
                  </a:lnTo>
                  <a:lnTo>
                    <a:pt x="648" y="1989"/>
                  </a:lnTo>
                  <a:lnTo>
                    <a:pt x="649" y="1998"/>
                  </a:lnTo>
                  <a:lnTo>
                    <a:pt x="649" y="2007"/>
                  </a:lnTo>
                  <a:lnTo>
                    <a:pt x="648" y="2011"/>
                  </a:lnTo>
                  <a:lnTo>
                    <a:pt x="643" y="2016"/>
                  </a:lnTo>
                  <a:lnTo>
                    <a:pt x="636" y="2022"/>
                  </a:lnTo>
                  <a:lnTo>
                    <a:pt x="627" y="2031"/>
                  </a:lnTo>
                  <a:lnTo>
                    <a:pt x="619" y="2041"/>
                  </a:lnTo>
                  <a:lnTo>
                    <a:pt x="613" y="2050"/>
                  </a:lnTo>
                  <a:lnTo>
                    <a:pt x="611" y="2059"/>
                  </a:lnTo>
                  <a:lnTo>
                    <a:pt x="609" y="2062"/>
                  </a:lnTo>
                  <a:lnTo>
                    <a:pt x="603" y="2069"/>
                  </a:lnTo>
                  <a:lnTo>
                    <a:pt x="585" y="2090"/>
                  </a:lnTo>
                  <a:lnTo>
                    <a:pt x="575" y="2097"/>
                  </a:lnTo>
                  <a:lnTo>
                    <a:pt x="556" y="2106"/>
                  </a:lnTo>
                  <a:lnTo>
                    <a:pt x="538" y="2114"/>
                  </a:lnTo>
                  <a:lnTo>
                    <a:pt x="519" y="2115"/>
                  </a:lnTo>
                  <a:lnTo>
                    <a:pt x="519" y="2106"/>
                  </a:lnTo>
                  <a:lnTo>
                    <a:pt x="522" y="2096"/>
                  </a:lnTo>
                  <a:lnTo>
                    <a:pt x="528" y="2080"/>
                  </a:lnTo>
                  <a:lnTo>
                    <a:pt x="534" y="2069"/>
                  </a:lnTo>
                  <a:lnTo>
                    <a:pt x="538" y="2059"/>
                  </a:lnTo>
                  <a:lnTo>
                    <a:pt x="541" y="2050"/>
                  </a:lnTo>
                  <a:lnTo>
                    <a:pt x="542" y="2044"/>
                  </a:lnTo>
                  <a:lnTo>
                    <a:pt x="541" y="2038"/>
                  </a:lnTo>
                  <a:lnTo>
                    <a:pt x="534" y="2037"/>
                  </a:lnTo>
                  <a:lnTo>
                    <a:pt x="523" y="2038"/>
                  </a:lnTo>
                  <a:lnTo>
                    <a:pt x="516" y="2041"/>
                  </a:lnTo>
                  <a:lnTo>
                    <a:pt x="513" y="2045"/>
                  </a:lnTo>
                  <a:lnTo>
                    <a:pt x="508" y="2048"/>
                  </a:lnTo>
                  <a:lnTo>
                    <a:pt x="503" y="2053"/>
                  </a:lnTo>
                  <a:lnTo>
                    <a:pt x="485" y="2062"/>
                  </a:lnTo>
                  <a:lnTo>
                    <a:pt x="483" y="2057"/>
                  </a:lnTo>
                  <a:lnTo>
                    <a:pt x="479" y="2050"/>
                  </a:lnTo>
                  <a:lnTo>
                    <a:pt x="477" y="2040"/>
                  </a:lnTo>
                  <a:lnTo>
                    <a:pt x="479" y="2031"/>
                  </a:lnTo>
                  <a:lnTo>
                    <a:pt x="482" y="2023"/>
                  </a:lnTo>
                  <a:lnTo>
                    <a:pt x="485" y="2017"/>
                  </a:lnTo>
                  <a:lnTo>
                    <a:pt x="486" y="2011"/>
                  </a:lnTo>
                  <a:lnTo>
                    <a:pt x="483" y="2006"/>
                  </a:lnTo>
                  <a:lnTo>
                    <a:pt x="476" y="1998"/>
                  </a:lnTo>
                  <a:lnTo>
                    <a:pt x="468" y="1992"/>
                  </a:lnTo>
                  <a:lnTo>
                    <a:pt x="463" y="1986"/>
                  </a:lnTo>
                  <a:lnTo>
                    <a:pt x="460" y="1977"/>
                  </a:lnTo>
                  <a:lnTo>
                    <a:pt x="457" y="1979"/>
                  </a:lnTo>
                  <a:lnTo>
                    <a:pt x="451" y="1980"/>
                  </a:lnTo>
                  <a:lnTo>
                    <a:pt x="442" y="1979"/>
                  </a:lnTo>
                  <a:lnTo>
                    <a:pt x="434" y="1973"/>
                  </a:lnTo>
                  <a:lnTo>
                    <a:pt x="430" y="1963"/>
                  </a:lnTo>
                  <a:lnTo>
                    <a:pt x="427" y="1951"/>
                  </a:lnTo>
                  <a:lnTo>
                    <a:pt x="424" y="1942"/>
                  </a:lnTo>
                  <a:lnTo>
                    <a:pt x="424" y="1938"/>
                  </a:lnTo>
                  <a:lnTo>
                    <a:pt x="423" y="1938"/>
                  </a:lnTo>
                  <a:lnTo>
                    <a:pt x="418" y="1942"/>
                  </a:lnTo>
                  <a:lnTo>
                    <a:pt x="412" y="1945"/>
                  </a:lnTo>
                  <a:lnTo>
                    <a:pt x="408" y="1949"/>
                  </a:lnTo>
                  <a:lnTo>
                    <a:pt x="405" y="1949"/>
                  </a:lnTo>
                  <a:lnTo>
                    <a:pt x="403" y="1948"/>
                  </a:lnTo>
                  <a:lnTo>
                    <a:pt x="400" y="1946"/>
                  </a:lnTo>
                  <a:lnTo>
                    <a:pt x="396" y="1943"/>
                  </a:lnTo>
                  <a:lnTo>
                    <a:pt x="387" y="1939"/>
                  </a:lnTo>
                  <a:lnTo>
                    <a:pt x="386" y="1939"/>
                  </a:lnTo>
                  <a:lnTo>
                    <a:pt x="384" y="1941"/>
                  </a:lnTo>
                  <a:lnTo>
                    <a:pt x="384" y="1951"/>
                  </a:lnTo>
                  <a:lnTo>
                    <a:pt x="359" y="1938"/>
                  </a:lnTo>
                  <a:lnTo>
                    <a:pt x="361" y="1935"/>
                  </a:lnTo>
                  <a:lnTo>
                    <a:pt x="362" y="1927"/>
                  </a:lnTo>
                  <a:lnTo>
                    <a:pt x="362" y="1918"/>
                  </a:lnTo>
                  <a:lnTo>
                    <a:pt x="359" y="1911"/>
                  </a:lnTo>
                  <a:lnTo>
                    <a:pt x="356" y="1908"/>
                  </a:lnTo>
                  <a:lnTo>
                    <a:pt x="349" y="1908"/>
                  </a:lnTo>
                  <a:lnTo>
                    <a:pt x="344" y="1909"/>
                  </a:lnTo>
                  <a:lnTo>
                    <a:pt x="341" y="1912"/>
                  </a:lnTo>
                  <a:lnTo>
                    <a:pt x="337" y="1915"/>
                  </a:lnTo>
                  <a:lnTo>
                    <a:pt x="331" y="1924"/>
                  </a:lnTo>
                  <a:lnTo>
                    <a:pt x="326" y="1935"/>
                  </a:lnTo>
                  <a:lnTo>
                    <a:pt x="324" y="1942"/>
                  </a:lnTo>
                  <a:lnTo>
                    <a:pt x="322" y="1945"/>
                  </a:lnTo>
                  <a:lnTo>
                    <a:pt x="321" y="1945"/>
                  </a:lnTo>
                  <a:lnTo>
                    <a:pt x="312" y="1936"/>
                  </a:lnTo>
                  <a:lnTo>
                    <a:pt x="306" y="1933"/>
                  </a:lnTo>
                  <a:lnTo>
                    <a:pt x="288" y="1933"/>
                  </a:lnTo>
                  <a:lnTo>
                    <a:pt x="284" y="1929"/>
                  </a:lnTo>
                  <a:lnTo>
                    <a:pt x="275" y="1926"/>
                  </a:lnTo>
                  <a:lnTo>
                    <a:pt x="269" y="1923"/>
                  </a:lnTo>
                  <a:lnTo>
                    <a:pt x="266" y="1920"/>
                  </a:lnTo>
                  <a:lnTo>
                    <a:pt x="266" y="1917"/>
                  </a:lnTo>
                  <a:lnTo>
                    <a:pt x="270" y="1915"/>
                  </a:lnTo>
                  <a:lnTo>
                    <a:pt x="275" y="1911"/>
                  </a:lnTo>
                  <a:lnTo>
                    <a:pt x="278" y="1911"/>
                  </a:lnTo>
                  <a:lnTo>
                    <a:pt x="281" y="1908"/>
                  </a:lnTo>
                  <a:lnTo>
                    <a:pt x="281" y="1904"/>
                  </a:lnTo>
                  <a:lnTo>
                    <a:pt x="282" y="1902"/>
                  </a:lnTo>
                  <a:lnTo>
                    <a:pt x="285" y="1901"/>
                  </a:lnTo>
                  <a:lnTo>
                    <a:pt x="289" y="1899"/>
                  </a:lnTo>
                  <a:lnTo>
                    <a:pt x="300" y="1899"/>
                  </a:lnTo>
                  <a:lnTo>
                    <a:pt x="301" y="1901"/>
                  </a:lnTo>
                  <a:lnTo>
                    <a:pt x="304" y="1902"/>
                  </a:lnTo>
                  <a:lnTo>
                    <a:pt x="306" y="1902"/>
                  </a:lnTo>
                  <a:lnTo>
                    <a:pt x="307" y="1904"/>
                  </a:lnTo>
                  <a:lnTo>
                    <a:pt x="310" y="1904"/>
                  </a:lnTo>
                  <a:lnTo>
                    <a:pt x="312" y="1902"/>
                  </a:lnTo>
                  <a:lnTo>
                    <a:pt x="315" y="1902"/>
                  </a:lnTo>
                  <a:lnTo>
                    <a:pt x="316" y="1901"/>
                  </a:lnTo>
                  <a:lnTo>
                    <a:pt x="321" y="1901"/>
                  </a:lnTo>
                  <a:lnTo>
                    <a:pt x="325" y="1899"/>
                  </a:lnTo>
                  <a:lnTo>
                    <a:pt x="329" y="1902"/>
                  </a:lnTo>
                  <a:lnTo>
                    <a:pt x="332" y="1898"/>
                  </a:lnTo>
                  <a:lnTo>
                    <a:pt x="350" y="1877"/>
                  </a:lnTo>
                  <a:lnTo>
                    <a:pt x="347" y="1874"/>
                  </a:lnTo>
                  <a:lnTo>
                    <a:pt x="347" y="1872"/>
                  </a:lnTo>
                  <a:lnTo>
                    <a:pt x="350" y="1870"/>
                  </a:lnTo>
                  <a:lnTo>
                    <a:pt x="353" y="1868"/>
                  </a:lnTo>
                  <a:lnTo>
                    <a:pt x="362" y="1859"/>
                  </a:lnTo>
                  <a:lnTo>
                    <a:pt x="365" y="1858"/>
                  </a:lnTo>
                  <a:lnTo>
                    <a:pt x="366" y="1856"/>
                  </a:lnTo>
                  <a:lnTo>
                    <a:pt x="374" y="1855"/>
                  </a:lnTo>
                  <a:lnTo>
                    <a:pt x="383" y="1856"/>
                  </a:lnTo>
                  <a:lnTo>
                    <a:pt x="390" y="1859"/>
                  </a:lnTo>
                  <a:lnTo>
                    <a:pt x="393" y="1861"/>
                  </a:lnTo>
                  <a:lnTo>
                    <a:pt x="395" y="1864"/>
                  </a:lnTo>
                  <a:lnTo>
                    <a:pt x="396" y="1865"/>
                  </a:lnTo>
                  <a:lnTo>
                    <a:pt x="399" y="1867"/>
                  </a:lnTo>
                  <a:lnTo>
                    <a:pt x="403" y="1868"/>
                  </a:lnTo>
                  <a:lnTo>
                    <a:pt x="418" y="1868"/>
                  </a:lnTo>
                  <a:lnTo>
                    <a:pt x="426" y="1865"/>
                  </a:lnTo>
                  <a:lnTo>
                    <a:pt x="437" y="1853"/>
                  </a:lnTo>
                  <a:lnTo>
                    <a:pt x="446" y="1850"/>
                  </a:lnTo>
                  <a:lnTo>
                    <a:pt x="455" y="1849"/>
                  </a:lnTo>
                  <a:lnTo>
                    <a:pt x="463" y="1852"/>
                  </a:lnTo>
                  <a:lnTo>
                    <a:pt x="467" y="1858"/>
                  </a:lnTo>
                  <a:lnTo>
                    <a:pt x="468" y="1865"/>
                  </a:lnTo>
                  <a:lnTo>
                    <a:pt x="470" y="1871"/>
                  </a:lnTo>
                  <a:lnTo>
                    <a:pt x="471" y="1875"/>
                  </a:lnTo>
                  <a:lnTo>
                    <a:pt x="471" y="1877"/>
                  </a:lnTo>
                  <a:lnTo>
                    <a:pt x="473" y="1875"/>
                  </a:lnTo>
                  <a:lnTo>
                    <a:pt x="473" y="1871"/>
                  </a:lnTo>
                  <a:lnTo>
                    <a:pt x="476" y="1868"/>
                  </a:lnTo>
                  <a:lnTo>
                    <a:pt x="477" y="1864"/>
                  </a:lnTo>
                  <a:lnTo>
                    <a:pt x="479" y="1861"/>
                  </a:lnTo>
                  <a:lnTo>
                    <a:pt x="482" y="1859"/>
                  </a:lnTo>
                  <a:lnTo>
                    <a:pt x="491" y="1856"/>
                  </a:lnTo>
                  <a:lnTo>
                    <a:pt x="495" y="1853"/>
                  </a:lnTo>
                  <a:lnTo>
                    <a:pt x="497" y="1850"/>
                  </a:lnTo>
                  <a:lnTo>
                    <a:pt x="497" y="1841"/>
                  </a:lnTo>
                  <a:lnTo>
                    <a:pt x="498" y="1837"/>
                  </a:lnTo>
                  <a:lnTo>
                    <a:pt x="498" y="1834"/>
                  </a:lnTo>
                  <a:lnTo>
                    <a:pt x="488" y="1824"/>
                  </a:lnTo>
                  <a:lnTo>
                    <a:pt x="488" y="1801"/>
                  </a:lnTo>
                  <a:lnTo>
                    <a:pt x="467" y="1784"/>
                  </a:lnTo>
                  <a:lnTo>
                    <a:pt x="477" y="1773"/>
                  </a:lnTo>
                  <a:lnTo>
                    <a:pt x="479" y="1775"/>
                  </a:lnTo>
                  <a:lnTo>
                    <a:pt x="486" y="1775"/>
                  </a:lnTo>
                  <a:lnTo>
                    <a:pt x="489" y="1773"/>
                  </a:lnTo>
                  <a:lnTo>
                    <a:pt x="491" y="1772"/>
                  </a:lnTo>
                  <a:lnTo>
                    <a:pt x="494" y="1767"/>
                  </a:lnTo>
                  <a:lnTo>
                    <a:pt x="495" y="1765"/>
                  </a:lnTo>
                  <a:lnTo>
                    <a:pt x="495" y="1763"/>
                  </a:lnTo>
                  <a:lnTo>
                    <a:pt x="494" y="1760"/>
                  </a:lnTo>
                  <a:lnTo>
                    <a:pt x="489" y="1754"/>
                  </a:lnTo>
                  <a:lnTo>
                    <a:pt x="485" y="1745"/>
                  </a:lnTo>
                  <a:lnTo>
                    <a:pt x="480" y="1733"/>
                  </a:lnTo>
                  <a:lnTo>
                    <a:pt x="473" y="1738"/>
                  </a:lnTo>
                  <a:lnTo>
                    <a:pt x="470" y="1729"/>
                  </a:lnTo>
                  <a:lnTo>
                    <a:pt x="482" y="1726"/>
                  </a:lnTo>
                  <a:lnTo>
                    <a:pt x="482" y="1682"/>
                  </a:lnTo>
                  <a:lnTo>
                    <a:pt x="479" y="1680"/>
                  </a:lnTo>
                  <a:lnTo>
                    <a:pt x="476" y="1674"/>
                  </a:lnTo>
                  <a:lnTo>
                    <a:pt x="473" y="1671"/>
                  </a:lnTo>
                  <a:lnTo>
                    <a:pt x="473" y="1667"/>
                  </a:lnTo>
                  <a:lnTo>
                    <a:pt x="476" y="1661"/>
                  </a:lnTo>
                  <a:lnTo>
                    <a:pt x="479" y="1660"/>
                  </a:lnTo>
                  <a:lnTo>
                    <a:pt x="480" y="1658"/>
                  </a:lnTo>
                  <a:lnTo>
                    <a:pt x="486" y="1658"/>
                  </a:lnTo>
                  <a:lnTo>
                    <a:pt x="486" y="1657"/>
                  </a:lnTo>
                  <a:lnTo>
                    <a:pt x="485" y="1657"/>
                  </a:lnTo>
                  <a:lnTo>
                    <a:pt x="485" y="1649"/>
                  </a:lnTo>
                  <a:lnTo>
                    <a:pt x="488" y="1640"/>
                  </a:lnTo>
                  <a:lnTo>
                    <a:pt x="494" y="1633"/>
                  </a:lnTo>
                  <a:lnTo>
                    <a:pt x="494" y="1628"/>
                  </a:lnTo>
                  <a:lnTo>
                    <a:pt x="495" y="1618"/>
                  </a:lnTo>
                  <a:lnTo>
                    <a:pt x="497" y="1605"/>
                  </a:lnTo>
                  <a:lnTo>
                    <a:pt x="497" y="1593"/>
                  </a:lnTo>
                  <a:lnTo>
                    <a:pt x="495" y="1583"/>
                  </a:lnTo>
                  <a:lnTo>
                    <a:pt x="495" y="1578"/>
                  </a:lnTo>
                  <a:lnTo>
                    <a:pt x="491" y="1572"/>
                  </a:lnTo>
                  <a:lnTo>
                    <a:pt x="485" y="1563"/>
                  </a:lnTo>
                  <a:lnTo>
                    <a:pt x="479" y="1552"/>
                  </a:lnTo>
                  <a:lnTo>
                    <a:pt x="477" y="1546"/>
                  </a:lnTo>
                  <a:lnTo>
                    <a:pt x="476" y="1538"/>
                  </a:lnTo>
                  <a:lnTo>
                    <a:pt x="480" y="1534"/>
                  </a:lnTo>
                  <a:lnTo>
                    <a:pt x="480" y="1531"/>
                  </a:lnTo>
                  <a:lnTo>
                    <a:pt x="479" y="1519"/>
                  </a:lnTo>
                  <a:lnTo>
                    <a:pt x="476" y="1506"/>
                  </a:lnTo>
                  <a:lnTo>
                    <a:pt x="471" y="1491"/>
                  </a:lnTo>
                  <a:lnTo>
                    <a:pt x="468" y="1478"/>
                  </a:lnTo>
                  <a:lnTo>
                    <a:pt x="466" y="1467"/>
                  </a:lnTo>
                  <a:lnTo>
                    <a:pt x="464" y="1464"/>
                  </a:lnTo>
                  <a:lnTo>
                    <a:pt x="460" y="1454"/>
                  </a:lnTo>
                  <a:lnTo>
                    <a:pt x="454" y="1441"/>
                  </a:lnTo>
                  <a:lnTo>
                    <a:pt x="446" y="1430"/>
                  </a:lnTo>
                  <a:lnTo>
                    <a:pt x="440" y="1420"/>
                  </a:lnTo>
                  <a:lnTo>
                    <a:pt x="436" y="1414"/>
                  </a:lnTo>
                  <a:lnTo>
                    <a:pt x="436" y="1413"/>
                  </a:lnTo>
                  <a:lnTo>
                    <a:pt x="430" y="1408"/>
                  </a:lnTo>
                  <a:lnTo>
                    <a:pt x="427" y="1404"/>
                  </a:lnTo>
                  <a:lnTo>
                    <a:pt x="426" y="1401"/>
                  </a:lnTo>
                  <a:lnTo>
                    <a:pt x="426" y="1393"/>
                  </a:lnTo>
                  <a:lnTo>
                    <a:pt x="430" y="1389"/>
                  </a:lnTo>
                  <a:lnTo>
                    <a:pt x="446" y="1371"/>
                  </a:lnTo>
                  <a:lnTo>
                    <a:pt x="448" y="1370"/>
                  </a:lnTo>
                  <a:lnTo>
                    <a:pt x="451" y="1368"/>
                  </a:lnTo>
                  <a:lnTo>
                    <a:pt x="452" y="1367"/>
                  </a:lnTo>
                  <a:lnTo>
                    <a:pt x="452" y="1365"/>
                  </a:lnTo>
                  <a:lnTo>
                    <a:pt x="454" y="1362"/>
                  </a:lnTo>
                  <a:lnTo>
                    <a:pt x="455" y="1358"/>
                  </a:lnTo>
                  <a:lnTo>
                    <a:pt x="455" y="1350"/>
                  </a:lnTo>
                  <a:lnTo>
                    <a:pt x="457" y="1350"/>
                  </a:lnTo>
                  <a:lnTo>
                    <a:pt x="460" y="1349"/>
                  </a:lnTo>
                  <a:lnTo>
                    <a:pt x="476" y="1336"/>
                  </a:lnTo>
                  <a:lnTo>
                    <a:pt x="489" y="1349"/>
                  </a:lnTo>
                  <a:lnTo>
                    <a:pt x="500" y="1349"/>
                  </a:lnTo>
                  <a:lnTo>
                    <a:pt x="501" y="1348"/>
                  </a:lnTo>
                  <a:lnTo>
                    <a:pt x="504" y="1346"/>
                  </a:lnTo>
                  <a:lnTo>
                    <a:pt x="505" y="1345"/>
                  </a:lnTo>
                  <a:lnTo>
                    <a:pt x="508" y="1343"/>
                  </a:lnTo>
                  <a:lnTo>
                    <a:pt x="510" y="1340"/>
                  </a:lnTo>
                  <a:lnTo>
                    <a:pt x="513" y="1337"/>
                  </a:lnTo>
                  <a:lnTo>
                    <a:pt x="516" y="1333"/>
                  </a:lnTo>
                  <a:lnTo>
                    <a:pt x="525" y="1327"/>
                  </a:lnTo>
                  <a:lnTo>
                    <a:pt x="531" y="1325"/>
                  </a:lnTo>
                  <a:lnTo>
                    <a:pt x="537" y="1325"/>
                  </a:lnTo>
                  <a:lnTo>
                    <a:pt x="538" y="1324"/>
                  </a:lnTo>
                  <a:lnTo>
                    <a:pt x="538" y="1321"/>
                  </a:lnTo>
                  <a:lnTo>
                    <a:pt x="537" y="1319"/>
                  </a:lnTo>
                  <a:lnTo>
                    <a:pt x="535" y="1316"/>
                  </a:lnTo>
                  <a:lnTo>
                    <a:pt x="532" y="1315"/>
                  </a:lnTo>
                  <a:lnTo>
                    <a:pt x="531" y="1313"/>
                  </a:lnTo>
                  <a:lnTo>
                    <a:pt x="531" y="1312"/>
                  </a:lnTo>
                  <a:lnTo>
                    <a:pt x="532" y="1311"/>
                  </a:lnTo>
                  <a:lnTo>
                    <a:pt x="535" y="1309"/>
                  </a:lnTo>
                  <a:lnTo>
                    <a:pt x="540" y="1309"/>
                  </a:lnTo>
                  <a:lnTo>
                    <a:pt x="540" y="1306"/>
                  </a:lnTo>
                  <a:lnTo>
                    <a:pt x="548" y="1305"/>
                  </a:lnTo>
                  <a:lnTo>
                    <a:pt x="556" y="1300"/>
                  </a:lnTo>
                  <a:lnTo>
                    <a:pt x="565" y="1297"/>
                  </a:lnTo>
                  <a:lnTo>
                    <a:pt x="563" y="1294"/>
                  </a:lnTo>
                  <a:lnTo>
                    <a:pt x="563" y="1285"/>
                  </a:lnTo>
                  <a:lnTo>
                    <a:pt x="565" y="1285"/>
                  </a:lnTo>
                  <a:lnTo>
                    <a:pt x="565" y="1275"/>
                  </a:lnTo>
                  <a:lnTo>
                    <a:pt x="563" y="1268"/>
                  </a:lnTo>
                  <a:lnTo>
                    <a:pt x="560" y="1260"/>
                  </a:lnTo>
                  <a:lnTo>
                    <a:pt x="559" y="1251"/>
                  </a:lnTo>
                  <a:lnTo>
                    <a:pt x="563" y="1251"/>
                  </a:lnTo>
                  <a:lnTo>
                    <a:pt x="566" y="1250"/>
                  </a:lnTo>
                  <a:lnTo>
                    <a:pt x="568" y="1250"/>
                  </a:lnTo>
                  <a:lnTo>
                    <a:pt x="571" y="1248"/>
                  </a:lnTo>
                  <a:lnTo>
                    <a:pt x="569" y="1245"/>
                  </a:lnTo>
                  <a:lnTo>
                    <a:pt x="563" y="1240"/>
                  </a:lnTo>
                  <a:lnTo>
                    <a:pt x="556" y="1231"/>
                  </a:lnTo>
                  <a:lnTo>
                    <a:pt x="548" y="1223"/>
                  </a:lnTo>
                  <a:lnTo>
                    <a:pt x="541" y="1217"/>
                  </a:lnTo>
                  <a:lnTo>
                    <a:pt x="541" y="1211"/>
                  </a:lnTo>
                  <a:lnTo>
                    <a:pt x="542" y="1207"/>
                  </a:lnTo>
                  <a:lnTo>
                    <a:pt x="542" y="1204"/>
                  </a:lnTo>
                  <a:lnTo>
                    <a:pt x="545" y="1198"/>
                  </a:lnTo>
                  <a:lnTo>
                    <a:pt x="545" y="1191"/>
                  </a:lnTo>
                  <a:lnTo>
                    <a:pt x="562" y="1200"/>
                  </a:lnTo>
                  <a:lnTo>
                    <a:pt x="565" y="1197"/>
                  </a:lnTo>
                  <a:lnTo>
                    <a:pt x="568" y="1197"/>
                  </a:lnTo>
                  <a:lnTo>
                    <a:pt x="569" y="1195"/>
                  </a:lnTo>
                  <a:lnTo>
                    <a:pt x="572" y="1195"/>
                  </a:lnTo>
                  <a:lnTo>
                    <a:pt x="574" y="1197"/>
                  </a:lnTo>
                  <a:lnTo>
                    <a:pt x="575" y="1200"/>
                  </a:lnTo>
                  <a:lnTo>
                    <a:pt x="575" y="1201"/>
                  </a:lnTo>
                  <a:lnTo>
                    <a:pt x="576" y="1203"/>
                  </a:lnTo>
                  <a:lnTo>
                    <a:pt x="576" y="1206"/>
                  </a:lnTo>
                  <a:lnTo>
                    <a:pt x="578" y="1210"/>
                  </a:lnTo>
                  <a:lnTo>
                    <a:pt x="579" y="1213"/>
                  </a:lnTo>
                  <a:lnTo>
                    <a:pt x="582" y="1216"/>
                  </a:lnTo>
                  <a:lnTo>
                    <a:pt x="584" y="1219"/>
                  </a:lnTo>
                  <a:lnTo>
                    <a:pt x="585" y="1219"/>
                  </a:lnTo>
                  <a:lnTo>
                    <a:pt x="588" y="1217"/>
                  </a:lnTo>
                  <a:lnTo>
                    <a:pt x="590" y="1216"/>
                  </a:lnTo>
                  <a:lnTo>
                    <a:pt x="593" y="1214"/>
                  </a:lnTo>
                  <a:lnTo>
                    <a:pt x="597" y="1210"/>
                  </a:lnTo>
                  <a:lnTo>
                    <a:pt x="597" y="1201"/>
                  </a:lnTo>
                  <a:lnTo>
                    <a:pt x="603" y="1189"/>
                  </a:lnTo>
                  <a:lnTo>
                    <a:pt x="606" y="1188"/>
                  </a:lnTo>
                  <a:lnTo>
                    <a:pt x="611" y="1188"/>
                  </a:lnTo>
                  <a:lnTo>
                    <a:pt x="615" y="1191"/>
                  </a:lnTo>
                  <a:lnTo>
                    <a:pt x="616" y="1195"/>
                  </a:lnTo>
                  <a:lnTo>
                    <a:pt x="615" y="1201"/>
                  </a:lnTo>
                  <a:lnTo>
                    <a:pt x="612" y="1207"/>
                  </a:lnTo>
                  <a:lnTo>
                    <a:pt x="609" y="1211"/>
                  </a:lnTo>
                  <a:lnTo>
                    <a:pt x="608" y="1213"/>
                  </a:lnTo>
                  <a:lnTo>
                    <a:pt x="611" y="1213"/>
                  </a:lnTo>
                  <a:lnTo>
                    <a:pt x="619" y="1210"/>
                  </a:lnTo>
                  <a:lnTo>
                    <a:pt x="631" y="1204"/>
                  </a:lnTo>
                  <a:lnTo>
                    <a:pt x="642" y="1194"/>
                  </a:lnTo>
                  <a:lnTo>
                    <a:pt x="639" y="1191"/>
                  </a:lnTo>
                  <a:lnTo>
                    <a:pt x="634" y="1185"/>
                  </a:lnTo>
                  <a:lnTo>
                    <a:pt x="625" y="1170"/>
                  </a:lnTo>
                  <a:lnTo>
                    <a:pt x="625" y="1166"/>
                  </a:lnTo>
                  <a:lnTo>
                    <a:pt x="624" y="1164"/>
                  </a:lnTo>
                  <a:lnTo>
                    <a:pt x="615" y="1160"/>
                  </a:lnTo>
                  <a:lnTo>
                    <a:pt x="611" y="1160"/>
                  </a:lnTo>
                  <a:lnTo>
                    <a:pt x="611" y="1157"/>
                  </a:lnTo>
                  <a:lnTo>
                    <a:pt x="609" y="1148"/>
                  </a:lnTo>
                  <a:lnTo>
                    <a:pt x="611" y="1139"/>
                  </a:lnTo>
                  <a:lnTo>
                    <a:pt x="613" y="1132"/>
                  </a:lnTo>
                  <a:lnTo>
                    <a:pt x="613" y="1123"/>
                  </a:lnTo>
                  <a:lnTo>
                    <a:pt x="616" y="1120"/>
                  </a:lnTo>
                  <a:lnTo>
                    <a:pt x="618" y="1117"/>
                  </a:lnTo>
                  <a:lnTo>
                    <a:pt x="619" y="1112"/>
                  </a:lnTo>
                  <a:lnTo>
                    <a:pt x="619" y="1102"/>
                  </a:lnTo>
                  <a:lnTo>
                    <a:pt x="616" y="1102"/>
                  </a:lnTo>
                  <a:lnTo>
                    <a:pt x="615" y="1101"/>
                  </a:lnTo>
                  <a:lnTo>
                    <a:pt x="613" y="1101"/>
                  </a:lnTo>
                  <a:lnTo>
                    <a:pt x="613" y="1096"/>
                  </a:lnTo>
                  <a:lnTo>
                    <a:pt x="619" y="1090"/>
                  </a:lnTo>
                  <a:lnTo>
                    <a:pt x="621" y="1084"/>
                  </a:lnTo>
                  <a:lnTo>
                    <a:pt x="622" y="1075"/>
                  </a:lnTo>
                  <a:lnTo>
                    <a:pt x="621" y="1067"/>
                  </a:lnTo>
                  <a:lnTo>
                    <a:pt x="621" y="1064"/>
                  </a:lnTo>
                  <a:lnTo>
                    <a:pt x="609" y="1053"/>
                  </a:lnTo>
                  <a:lnTo>
                    <a:pt x="621" y="1049"/>
                  </a:lnTo>
                  <a:lnTo>
                    <a:pt x="621" y="1037"/>
                  </a:lnTo>
                  <a:lnTo>
                    <a:pt x="619" y="1033"/>
                  </a:lnTo>
                  <a:lnTo>
                    <a:pt x="616" y="1028"/>
                  </a:lnTo>
                  <a:lnTo>
                    <a:pt x="612" y="1024"/>
                  </a:lnTo>
                  <a:lnTo>
                    <a:pt x="608" y="1021"/>
                  </a:lnTo>
                  <a:lnTo>
                    <a:pt x="605" y="1018"/>
                  </a:lnTo>
                  <a:lnTo>
                    <a:pt x="603" y="1015"/>
                  </a:lnTo>
                  <a:lnTo>
                    <a:pt x="600" y="1012"/>
                  </a:lnTo>
                  <a:lnTo>
                    <a:pt x="600" y="1009"/>
                  </a:lnTo>
                  <a:lnTo>
                    <a:pt x="599" y="1009"/>
                  </a:lnTo>
                  <a:lnTo>
                    <a:pt x="597" y="1007"/>
                  </a:lnTo>
                  <a:lnTo>
                    <a:pt x="594" y="1006"/>
                  </a:lnTo>
                  <a:lnTo>
                    <a:pt x="588" y="1000"/>
                  </a:lnTo>
                  <a:lnTo>
                    <a:pt x="587" y="997"/>
                  </a:lnTo>
                  <a:lnTo>
                    <a:pt x="585" y="993"/>
                  </a:lnTo>
                  <a:lnTo>
                    <a:pt x="582" y="993"/>
                  </a:lnTo>
                  <a:lnTo>
                    <a:pt x="579" y="990"/>
                  </a:lnTo>
                  <a:lnTo>
                    <a:pt x="576" y="984"/>
                  </a:lnTo>
                  <a:lnTo>
                    <a:pt x="576" y="978"/>
                  </a:lnTo>
                  <a:lnTo>
                    <a:pt x="575" y="979"/>
                  </a:lnTo>
                  <a:lnTo>
                    <a:pt x="574" y="978"/>
                  </a:lnTo>
                  <a:lnTo>
                    <a:pt x="568" y="978"/>
                  </a:lnTo>
                  <a:lnTo>
                    <a:pt x="565" y="979"/>
                  </a:lnTo>
                  <a:lnTo>
                    <a:pt x="554" y="975"/>
                  </a:lnTo>
                  <a:lnTo>
                    <a:pt x="547" y="972"/>
                  </a:lnTo>
                  <a:lnTo>
                    <a:pt x="542" y="972"/>
                  </a:lnTo>
                  <a:lnTo>
                    <a:pt x="540" y="969"/>
                  </a:lnTo>
                  <a:lnTo>
                    <a:pt x="537" y="963"/>
                  </a:lnTo>
                  <a:lnTo>
                    <a:pt x="537" y="950"/>
                  </a:lnTo>
                  <a:lnTo>
                    <a:pt x="535" y="944"/>
                  </a:lnTo>
                  <a:lnTo>
                    <a:pt x="534" y="936"/>
                  </a:lnTo>
                  <a:lnTo>
                    <a:pt x="513" y="933"/>
                  </a:lnTo>
                  <a:lnTo>
                    <a:pt x="516" y="932"/>
                  </a:lnTo>
                  <a:lnTo>
                    <a:pt x="520" y="926"/>
                  </a:lnTo>
                  <a:lnTo>
                    <a:pt x="528" y="920"/>
                  </a:lnTo>
                  <a:lnTo>
                    <a:pt x="532" y="914"/>
                  </a:lnTo>
                  <a:lnTo>
                    <a:pt x="535" y="910"/>
                  </a:lnTo>
                  <a:lnTo>
                    <a:pt x="532" y="904"/>
                  </a:lnTo>
                  <a:lnTo>
                    <a:pt x="525" y="895"/>
                  </a:lnTo>
                  <a:lnTo>
                    <a:pt x="513" y="886"/>
                  </a:lnTo>
                  <a:lnTo>
                    <a:pt x="503" y="882"/>
                  </a:lnTo>
                  <a:lnTo>
                    <a:pt x="494" y="879"/>
                  </a:lnTo>
                  <a:lnTo>
                    <a:pt x="486" y="876"/>
                  </a:lnTo>
                  <a:lnTo>
                    <a:pt x="482" y="870"/>
                  </a:lnTo>
                  <a:lnTo>
                    <a:pt x="479" y="860"/>
                  </a:lnTo>
                  <a:lnTo>
                    <a:pt x="479" y="849"/>
                  </a:lnTo>
                  <a:lnTo>
                    <a:pt x="477" y="840"/>
                  </a:lnTo>
                  <a:lnTo>
                    <a:pt x="477" y="836"/>
                  </a:lnTo>
                  <a:lnTo>
                    <a:pt x="474" y="827"/>
                  </a:lnTo>
                  <a:lnTo>
                    <a:pt x="474" y="823"/>
                  </a:lnTo>
                  <a:lnTo>
                    <a:pt x="476" y="820"/>
                  </a:lnTo>
                  <a:lnTo>
                    <a:pt x="477" y="818"/>
                  </a:lnTo>
                  <a:lnTo>
                    <a:pt x="479" y="818"/>
                  </a:lnTo>
                  <a:lnTo>
                    <a:pt x="480" y="820"/>
                  </a:lnTo>
                  <a:lnTo>
                    <a:pt x="480" y="821"/>
                  </a:lnTo>
                  <a:lnTo>
                    <a:pt x="482" y="824"/>
                  </a:lnTo>
                  <a:lnTo>
                    <a:pt x="482" y="825"/>
                  </a:lnTo>
                  <a:lnTo>
                    <a:pt x="483" y="824"/>
                  </a:lnTo>
                  <a:lnTo>
                    <a:pt x="485" y="821"/>
                  </a:lnTo>
                  <a:lnTo>
                    <a:pt x="488" y="820"/>
                  </a:lnTo>
                  <a:lnTo>
                    <a:pt x="489" y="817"/>
                  </a:lnTo>
                  <a:lnTo>
                    <a:pt x="491" y="815"/>
                  </a:lnTo>
                  <a:lnTo>
                    <a:pt x="491" y="814"/>
                  </a:lnTo>
                  <a:lnTo>
                    <a:pt x="486" y="809"/>
                  </a:lnTo>
                  <a:lnTo>
                    <a:pt x="483" y="808"/>
                  </a:lnTo>
                  <a:lnTo>
                    <a:pt x="482" y="805"/>
                  </a:lnTo>
                  <a:lnTo>
                    <a:pt x="482" y="802"/>
                  </a:lnTo>
                  <a:lnTo>
                    <a:pt x="480" y="797"/>
                  </a:lnTo>
                  <a:lnTo>
                    <a:pt x="480" y="793"/>
                  </a:lnTo>
                  <a:lnTo>
                    <a:pt x="479" y="789"/>
                  </a:lnTo>
                  <a:lnTo>
                    <a:pt x="479" y="786"/>
                  </a:lnTo>
                  <a:lnTo>
                    <a:pt x="474" y="786"/>
                  </a:lnTo>
                  <a:lnTo>
                    <a:pt x="474" y="784"/>
                  </a:lnTo>
                  <a:lnTo>
                    <a:pt x="473" y="781"/>
                  </a:lnTo>
                  <a:lnTo>
                    <a:pt x="471" y="777"/>
                  </a:lnTo>
                  <a:lnTo>
                    <a:pt x="471" y="750"/>
                  </a:lnTo>
                  <a:lnTo>
                    <a:pt x="476" y="746"/>
                  </a:lnTo>
                  <a:lnTo>
                    <a:pt x="488" y="746"/>
                  </a:lnTo>
                  <a:lnTo>
                    <a:pt x="491" y="744"/>
                  </a:lnTo>
                  <a:lnTo>
                    <a:pt x="492" y="744"/>
                  </a:lnTo>
                  <a:lnTo>
                    <a:pt x="492" y="741"/>
                  </a:lnTo>
                  <a:lnTo>
                    <a:pt x="491" y="740"/>
                  </a:lnTo>
                  <a:lnTo>
                    <a:pt x="491" y="738"/>
                  </a:lnTo>
                  <a:lnTo>
                    <a:pt x="489" y="735"/>
                  </a:lnTo>
                  <a:lnTo>
                    <a:pt x="486" y="732"/>
                  </a:lnTo>
                  <a:lnTo>
                    <a:pt x="486" y="731"/>
                  </a:lnTo>
                  <a:lnTo>
                    <a:pt x="483" y="725"/>
                  </a:lnTo>
                  <a:lnTo>
                    <a:pt x="482" y="721"/>
                  </a:lnTo>
                  <a:lnTo>
                    <a:pt x="476" y="707"/>
                  </a:lnTo>
                  <a:lnTo>
                    <a:pt x="471" y="694"/>
                  </a:lnTo>
                  <a:lnTo>
                    <a:pt x="470" y="691"/>
                  </a:lnTo>
                  <a:lnTo>
                    <a:pt x="470" y="688"/>
                  </a:lnTo>
                  <a:lnTo>
                    <a:pt x="468" y="686"/>
                  </a:lnTo>
                  <a:lnTo>
                    <a:pt x="467" y="686"/>
                  </a:lnTo>
                  <a:lnTo>
                    <a:pt x="467" y="685"/>
                  </a:lnTo>
                  <a:lnTo>
                    <a:pt x="466" y="684"/>
                  </a:lnTo>
                  <a:lnTo>
                    <a:pt x="466" y="679"/>
                  </a:lnTo>
                  <a:lnTo>
                    <a:pt x="467" y="675"/>
                  </a:lnTo>
                  <a:lnTo>
                    <a:pt x="467" y="667"/>
                  </a:lnTo>
                  <a:lnTo>
                    <a:pt x="461" y="650"/>
                  </a:lnTo>
                  <a:lnTo>
                    <a:pt x="458" y="645"/>
                  </a:lnTo>
                  <a:lnTo>
                    <a:pt x="449" y="645"/>
                  </a:lnTo>
                  <a:lnTo>
                    <a:pt x="446" y="647"/>
                  </a:lnTo>
                  <a:lnTo>
                    <a:pt x="440" y="652"/>
                  </a:lnTo>
                  <a:lnTo>
                    <a:pt x="442" y="657"/>
                  </a:lnTo>
                  <a:lnTo>
                    <a:pt x="446" y="661"/>
                  </a:lnTo>
                  <a:lnTo>
                    <a:pt x="445" y="666"/>
                  </a:lnTo>
                  <a:lnTo>
                    <a:pt x="440" y="673"/>
                  </a:lnTo>
                  <a:lnTo>
                    <a:pt x="440" y="675"/>
                  </a:lnTo>
                  <a:lnTo>
                    <a:pt x="437" y="678"/>
                  </a:lnTo>
                  <a:lnTo>
                    <a:pt x="430" y="681"/>
                  </a:lnTo>
                  <a:lnTo>
                    <a:pt x="420" y="684"/>
                  </a:lnTo>
                  <a:lnTo>
                    <a:pt x="397" y="684"/>
                  </a:lnTo>
                  <a:lnTo>
                    <a:pt x="393" y="682"/>
                  </a:lnTo>
                  <a:lnTo>
                    <a:pt x="390" y="681"/>
                  </a:lnTo>
                  <a:lnTo>
                    <a:pt x="389" y="681"/>
                  </a:lnTo>
                  <a:lnTo>
                    <a:pt x="389" y="676"/>
                  </a:lnTo>
                  <a:lnTo>
                    <a:pt x="390" y="675"/>
                  </a:lnTo>
                  <a:lnTo>
                    <a:pt x="390" y="672"/>
                  </a:lnTo>
                  <a:lnTo>
                    <a:pt x="392" y="669"/>
                  </a:lnTo>
                  <a:lnTo>
                    <a:pt x="392" y="647"/>
                  </a:lnTo>
                  <a:lnTo>
                    <a:pt x="389" y="639"/>
                  </a:lnTo>
                  <a:lnTo>
                    <a:pt x="381" y="633"/>
                  </a:lnTo>
                  <a:lnTo>
                    <a:pt x="383" y="630"/>
                  </a:lnTo>
                  <a:lnTo>
                    <a:pt x="383" y="629"/>
                  </a:lnTo>
                  <a:lnTo>
                    <a:pt x="384" y="626"/>
                  </a:lnTo>
                  <a:lnTo>
                    <a:pt x="384" y="623"/>
                  </a:lnTo>
                  <a:lnTo>
                    <a:pt x="386" y="621"/>
                  </a:lnTo>
                  <a:lnTo>
                    <a:pt x="384" y="618"/>
                  </a:lnTo>
                  <a:lnTo>
                    <a:pt x="378" y="618"/>
                  </a:lnTo>
                  <a:lnTo>
                    <a:pt x="372" y="623"/>
                  </a:lnTo>
                  <a:lnTo>
                    <a:pt x="366" y="630"/>
                  </a:lnTo>
                  <a:lnTo>
                    <a:pt x="363" y="644"/>
                  </a:lnTo>
                  <a:lnTo>
                    <a:pt x="344" y="638"/>
                  </a:lnTo>
                  <a:lnTo>
                    <a:pt x="346" y="636"/>
                  </a:lnTo>
                  <a:lnTo>
                    <a:pt x="350" y="630"/>
                  </a:lnTo>
                  <a:lnTo>
                    <a:pt x="356" y="623"/>
                  </a:lnTo>
                  <a:lnTo>
                    <a:pt x="362" y="614"/>
                  </a:lnTo>
                  <a:lnTo>
                    <a:pt x="366" y="607"/>
                  </a:lnTo>
                  <a:lnTo>
                    <a:pt x="368" y="601"/>
                  </a:lnTo>
                  <a:lnTo>
                    <a:pt x="366" y="595"/>
                  </a:lnTo>
                  <a:lnTo>
                    <a:pt x="355" y="580"/>
                  </a:lnTo>
                  <a:lnTo>
                    <a:pt x="350" y="573"/>
                  </a:lnTo>
                  <a:lnTo>
                    <a:pt x="349" y="567"/>
                  </a:lnTo>
                  <a:lnTo>
                    <a:pt x="350" y="561"/>
                  </a:lnTo>
                  <a:lnTo>
                    <a:pt x="350" y="543"/>
                  </a:lnTo>
                  <a:lnTo>
                    <a:pt x="344" y="536"/>
                  </a:lnTo>
                  <a:lnTo>
                    <a:pt x="334" y="525"/>
                  </a:lnTo>
                  <a:lnTo>
                    <a:pt x="331" y="527"/>
                  </a:lnTo>
                  <a:lnTo>
                    <a:pt x="326" y="533"/>
                  </a:lnTo>
                  <a:lnTo>
                    <a:pt x="312" y="547"/>
                  </a:lnTo>
                  <a:lnTo>
                    <a:pt x="307" y="553"/>
                  </a:lnTo>
                  <a:lnTo>
                    <a:pt x="300" y="528"/>
                  </a:lnTo>
                  <a:lnTo>
                    <a:pt x="285" y="536"/>
                  </a:lnTo>
                  <a:lnTo>
                    <a:pt x="285" y="552"/>
                  </a:lnTo>
                  <a:lnTo>
                    <a:pt x="284" y="553"/>
                  </a:lnTo>
                  <a:lnTo>
                    <a:pt x="278" y="553"/>
                  </a:lnTo>
                  <a:lnTo>
                    <a:pt x="269" y="549"/>
                  </a:lnTo>
                  <a:lnTo>
                    <a:pt x="264" y="545"/>
                  </a:lnTo>
                  <a:lnTo>
                    <a:pt x="264" y="539"/>
                  </a:lnTo>
                  <a:lnTo>
                    <a:pt x="267" y="534"/>
                  </a:lnTo>
                  <a:lnTo>
                    <a:pt x="272" y="525"/>
                  </a:lnTo>
                  <a:lnTo>
                    <a:pt x="272" y="518"/>
                  </a:lnTo>
                  <a:lnTo>
                    <a:pt x="270" y="513"/>
                  </a:lnTo>
                  <a:lnTo>
                    <a:pt x="270" y="509"/>
                  </a:lnTo>
                  <a:lnTo>
                    <a:pt x="272" y="506"/>
                  </a:lnTo>
                  <a:lnTo>
                    <a:pt x="272" y="503"/>
                  </a:lnTo>
                  <a:lnTo>
                    <a:pt x="275" y="494"/>
                  </a:lnTo>
                  <a:lnTo>
                    <a:pt x="275" y="485"/>
                  </a:lnTo>
                  <a:lnTo>
                    <a:pt x="270" y="487"/>
                  </a:lnTo>
                  <a:lnTo>
                    <a:pt x="238" y="496"/>
                  </a:lnTo>
                  <a:lnTo>
                    <a:pt x="238" y="499"/>
                  </a:lnTo>
                  <a:lnTo>
                    <a:pt x="239" y="500"/>
                  </a:lnTo>
                  <a:lnTo>
                    <a:pt x="239" y="508"/>
                  </a:lnTo>
                  <a:lnTo>
                    <a:pt x="241" y="511"/>
                  </a:lnTo>
                  <a:lnTo>
                    <a:pt x="239" y="513"/>
                  </a:lnTo>
                  <a:lnTo>
                    <a:pt x="239" y="515"/>
                  </a:lnTo>
                  <a:lnTo>
                    <a:pt x="238" y="516"/>
                  </a:lnTo>
                  <a:lnTo>
                    <a:pt x="236" y="516"/>
                  </a:lnTo>
                  <a:lnTo>
                    <a:pt x="233" y="515"/>
                  </a:lnTo>
                  <a:lnTo>
                    <a:pt x="229" y="513"/>
                  </a:lnTo>
                  <a:lnTo>
                    <a:pt x="223" y="508"/>
                  </a:lnTo>
                  <a:lnTo>
                    <a:pt x="220" y="506"/>
                  </a:lnTo>
                  <a:lnTo>
                    <a:pt x="217" y="503"/>
                  </a:lnTo>
                  <a:lnTo>
                    <a:pt x="217" y="500"/>
                  </a:lnTo>
                  <a:lnTo>
                    <a:pt x="216" y="497"/>
                  </a:lnTo>
                  <a:lnTo>
                    <a:pt x="216" y="494"/>
                  </a:lnTo>
                  <a:lnTo>
                    <a:pt x="214" y="491"/>
                  </a:lnTo>
                  <a:lnTo>
                    <a:pt x="213" y="490"/>
                  </a:lnTo>
                  <a:lnTo>
                    <a:pt x="202" y="490"/>
                  </a:lnTo>
                  <a:lnTo>
                    <a:pt x="201" y="491"/>
                  </a:lnTo>
                  <a:lnTo>
                    <a:pt x="199" y="494"/>
                  </a:lnTo>
                  <a:lnTo>
                    <a:pt x="199" y="496"/>
                  </a:lnTo>
                  <a:lnTo>
                    <a:pt x="198" y="497"/>
                  </a:lnTo>
                  <a:lnTo>
                    <a:pt x="198" y="499"/>
                  </a:lnTo>
                  <a:lnTo>
                    <a:pt x="196" y="500"/>
                  </a:lnTo>
                  <a:lnTo>
                    <a:pt x="190" y="500"/>
                  </a:lnTo>
                  <a:lnTo>
                    <a:pt x="186" y="496"/>
                  </a:lnTo>
                  <a:lnTo>
                    <a:pt x="183" y="490"/>
                  </a:lnTo>
                  <a:lnTo>
                    <a:pt x="181" y="490"/>
                  </a:lnTo>
                  <a:lnTo>
                    <a:pt x="179" y="491"/>
                  </a:lnTo>
                  <a:lnTo>
                    <a:pt x="174" y="496"/>
                  </a:lnTo>
                  <a:lnTo>
                    <a:pt x="168" y="499"/>
                  </a:lnTo>
                  <a:lnTo>
                    <a:pt x="167" y="500"/>
                  </a:lnTo>
                  <a:lnTo>
                    <a:pt x="164" y="500"/>
                  </a:lnTo>
                  <a:lnTo>
                    <a:pt x="164" y="499"/>
                  </a:lnTo>
                  <a:lnTo>
                    <a:pt x="162" y="499"/>
                  </a:lnTo>
                  <a:lnTo>
                    <a:pt x="161" y="497"/>
                  </a:lnTo>
                  <a:lnTo>
                    <a:pt x="153" y="497"/>
                  </a:lnTo>
                  <a:lnTo>
                    <a:pt x="145" y="500"/>
                  </a:lnTo>
                  <a:lnTo>
                    <a:pt x="142" y="500"/>
                  </a:lnTo>
                  <a:lnTo>
                    <a:pt x="137" y="502"/>
                  </a:lnTo>
                  <a:lnTo>
                    <a:pt x="134" y="502"/>
                  </a:lnTo>
                  <a:lnTo>
                    <a:pt x="137" y="516"/>
                  </a:lnTo>
                  <a:lnTo>
                    <a:pt x="127" y="519"/>
                  </a:lnTo>
                  <a:lnTo>
                    <a:pt x="127" y="521"/>
                  </a:lnTo>
                  <a:lnTo>
                    <a:pt x="130" y="524"/>
                  </a:lnTo>
                  <a:lnTo>
                    <a:pt x="136" y="527"/>
                  </a:lnTo>
                  <a:lnTo>
                    <a:pt x="155" y="527"/>
                  </a:lnTo>
                  <a:lnTo>
                    <a:pt x="156" y="528"/>
                  </a:lnTo>
                  <a:lnTo>
                    <a:pt x="152" y="533"/>
                  </a:lnTo>
                  <a:lnTo>
                    <a:pt x="152" y="534"/>
                  </a:lnTo>
                  <a:lnTo>
                    <a:pt x="150" y="537"/>
                  </a:lnTo>
                  <a:lnTo>
                    <a:pt x="150" y="545"/>
                  </a:lnTo>
                  <a:lnTo>
                    <a:pt x="152" y="546"/>
                  </a:lnTo>
                  <a:lnTo>
                    <a:pt x="153" y="546"/>
                  </a:lnTo>
                  <a:lnTo>
                    <a:pt x="156" y="545"/>
                  </a:lnTo>
                  <a:lnTo>
                    <a:pt x="159" y="542"/>
                  </a:lnTo>
                  <a:lnTo>
                    <a:pt x="162" y="540"/>
                  </a:lnTo>
                  <a:lnTo>
                    <a:pt x="162" y="536"/>
                  </a:lnTo>
                  <a:lnTo>
                    <a:pt x="164" y="533"/>
                  </a:lnTo>
                  <a:lnTo>
                    <a:pt x="164" y="528"/>
                  </a:lnTo>
                  <a:lnTo>
                    <a:pt x="167" y="530"/>
                  </a:lnTo>
                  <a:lnTo>
                    <a:pt x="170" y="530"/>
                  </a:lnTo>
                  <a:lnTo>
                    <a:pt x="177" y="537"/>
                  </a:lnTo>
                  <a:lnTo>
                    <a:pt x="177" y="547"/>
                  </a:lnTo>
                  <a:lnTo>
                    <a:pt x="174" y="556"/>
                  </a:lnTo>
                  <a:lnTo>
                    <a:pt x="174" y="558"/>
                  </a:lnTo>
                  <a:lnTo>
                    <a:pt x="173" y="561"/>
                  </a:lnTo>
                  <a:lnTo>
                    <a:pt x="170" y="562"/>
                  </a:lnTo>
                  <a:lnTo>
                    <a:pt x="174" y="567"/>
                  </a:lnTo>
                  <a:lnTo>
                    <a:pt x="176" y="570"/>
                  </a:lnTo>
                  <a:lnTo>
                    <a:pt x="177" y="571"/>
                  </a:lnTo>
                  <a:lnTo>
                    <a:pt x="177" y="577"/>
                  </a:lnTo>
                  <a:lnTo>
                    <a:pt x="174" y="580"/>
                  </a:lnTo>
                  <a:lnTo>
                    <a:pt x="174" y="581"/>
                  </a:lnTo>
                  <a:lnTo>
                    <a:pt x="173" y="581"/>
                  </a:lnTo>
                  <a:lnTo>
                    <a:pt x="168" y="583"/>
                  </a:lnTo>
                  <a:lnTo>
                    <a:pt x="165" y="581"/>
                  </a:lnTo>
                  <a:lnTo>
                    <a:pt x="161" y="580"/>
                  </a:lnTo>
                  <a:lnTo>
                    <a:pt x="159" y="579"/>
                  </a:lnTo>
                  <a:lnTo>
                    <a:pt x="156" y="577"/>
                  </a:lnTo>
                  <a:lnTo>
                    <a:pt x="155" y="574"/>
                  </a:lnTo>
                  <a:lnTo>
                    <a:pt x="150" y="579"/>
                  </a:lnTo>
                  <a:lnTo>
                    <a:pt x="146" y="581"/>
                  </a:lnTo>
                  <a:lnTo>
                    <a:pt x="140" y="580"/>
                  </a:lnTo>
                  <a:lnTo>
                    <a:pt x="131" y="576"/>
                  </a:lnTo>
                  <a:lnTo>
                    <a:pt x="130" y="577"/>
                  </a:lnTo>
                  <a:lnTo>
                    <a:pt x="128" y="580"/>
                  </a:lnTo>
                  <a:lnTo>
                    <a:pt x="125" y="581"/>
                  </a:lnTo>
                  <a:lnTo>
                    <a:pt x="124" y="584"/>
                  </a:lnTo>
                  <a:lnTo>
                    <a:pt x="121" y="586"/>
                  </a:lnTo>
                  <a:lnTo>
                    <a:pt x="119" y="587"/>
                  </a:lnTo>
                  <a:lnTo>
                    <a:pt x="118" y="592"/>
                  </a:lnTo>
                  <a:lnTo>
                    <a:pt x="115" y="599"/>
                  </a:lnTo>
                  <a:lnTo>
                    <a:pt x="113" y="608"/>
                  </a:lnTo>
                  <a:lnTo>
                    <a:pt x="110" y="614"/>
                  </a:lnTo>
                  <a:lnTo>
                    <a:pt x="106" y="618"/>
                  </a:lnTo>
                  <a:lnTo>
                    <a:pt x="99" y="621"/>
                  </a:lnTo>
                  <a:lnTo>
                    <a:pt x="88" y="626"/>
                  </a:lnTo>
                  <a:lnTo>
                    <a:pt x="71" y="629"/>
                  </a:lnTo>
                  <a:lnTo>
                    <a:pt x="63" y="629"/>
                  </a:lnTo>
                  <a:lnTo>
                    <a:pt x="51" y="626"/>
                  </a:lnTo>
                  <a:lnTo>
                    <a:pt x="48" y="626"/>
                  </a:lnTo>
                  <a:lnTo>
                    <a:pt x="48" y="621"/>
                  </a:lnTo>
                  <a:lnTo>
                    <a:pt x="39" y="613"/>
                  </a:lnTo>
                  <a:lnTo>
                    <a:pt x="38" y="610"/>
                  </a:lnTo>
                  <a:lnTo>
                    <a:pt x="37" y="599"/>
                  </a:lnTo>
                  <a:lnTo>
                    <a:pt x="39" y="590"/>
                  </a:lnTo>
                  <a:lnTo>
                    <a:pt x="44" y="584"/>
                  </a:lnTo>
                  <a:lnTo>
                    <a:pt x="47" y="583"/>
                  </a:lnTo>
                  <a:lnTo>
                    <a:pt x="50" y="568"/>
                  </a:lnTo>
                  <a:lnTo>
                    <a:pt x="47" y="565"/>
                  </a:lnTo>
                  <a:lnTo>
                    <a:pt x="45" y="562"/>
                  </a:lnTo>
                  <a:lnTo>
                    <a:pt x="44" y="558"/>
                  </a:lnTo>
                  <a:lnTo>
                    <a:pt x="44" y="550"/>
                  </a:lnTo>
                  <a:lnTo>
                    <a:pt x="51" y="543"/>
                  </a:lnTo>
                  <a:lnTo>
                    <a:pt x="54" y="539"/>
                  </a:lnTo>
                  <a:lnTo>
                    <a:pt x="57" y="536"/>
                  </a:lnTo>
                  <a:lnTo>
                    <a:pt x="59" y="533"/>
                  </a:lnTo>
                  <a:lnTo>
                    <a:pt x="60" y="531"/>
                  </a:lnTo>
                  <a:lnTo>
                    <a:pt x="60" y="530"/>
                  </a:lnTo>
                  <a:lnTo>
                    <a:pt x="63" y="521"/>
                  </a:lnTo>
                  <a:lnTo>
                    <a:pt x="62" y="513"/>
                  </a:lnTo>
                  <a:lnTo>
                    <a:pt x="57" y="508"/>
                  </a:lnTo>
                  <a:lnTo>
                    <a:pt x="51" y="502"/>
                  </a:lnTo>
                  <a:lnTo>
                    <a:pt x="57" y="497"/>
                  </a:lnTo>
                  <a:lnTo>
                    <a:pt x="63" y="491"/>
                  </a:lnTo>
                  <a:lnTo>
                    <a:pt x="63" y="487"/>
                  </a:lnTo>
                  <a:lnTo>
                    <a:pt x="62" y="485"/>
                  </a:lnTo>
                  <a:lnTo>
                    <a:pt x="59" y="484"/>
                  </a:lnTo>
                  <a:lnTo>
                    <a:pt x="57" y="482"/>
                  </a:lnTo>
                  <a:lnTo>
                    <a:pt x="56" y="482"/>
                  </a:lnTo>
                  <a:lnTo>
                    <a:pt x="53" y="481"/>
                  </a:lnTo>
                  <a:lnTo>
                    <a:pt x="51" y="481"/>
                  </a:lnTo>
                  <a:lnTo>
                    <a:pt x="44" y="482"/>
                  </a:lnTo>
                  <a:lnTo>
                    <a:pt x="39" y="479"/>
                  </a:lnTo>
                  <a:lnTo>
                    <a:pt x="38" y="474"/>
                  </a:lnTo>
                  <a:lnTo>
                    <a:pt x="38" y="468"/>
                  </a:lnTo>
                  <a:lnTo>
                    <a:pt x="39" y="460"/>
                  </a:lnTo>
                  <a:lnTo>
                    <a:pt x="41" y="454"/>
                  </a:lnTo>
                  <a:lnTo>
                    <a:pt x="41" y="453"/>
                  </a:lnTo>
                  <a:lnTo>
                    <a:pt x="34" y="460"/>
                  </a:lnTo>
                  <a:lnTo>
                    <a:pt x="29" y="456"/>
                  </a:lnTo>
                  <a:lnTo>
                    <a:pt x="28" y="453"/>
                  </a:lnTo>
                  <a:lnTo>
                    <a:pt x="25" y="450"/>
                  </a:lnTo>
                  <a:lnTo>
                    <a:pt x="23" y="447"/>
                  </a:lnTo>
                  <a:lnTo>
                    <a:pt x="22" y="445"/>
                  </a:lnTo>
                  <a:lnTo>
                    <a:pt x="22" y="437"/>
                  </a:lnTo>
                  <a:lnTo>
                    <a:pt x="20" y="434"/>
                  </a:lnTo>
                  <a:lnTo>
                    <a:pt x="19" y="429"/>
                  </a:lnTo>
                  <a:lnTo>
                    <a:pt x="19" y="428"/>
                  </a:lnTo>
                  <a:lnTo>
                    <a:pt x="14" y="361"/>
                  </a:lnTo>
                  <a:lnTo>
                    <a:pt x="16" y="360"/>
                  </a:lnTo>
                  <a:lnTo>
                    <a:pt x="16" y="357"/>
                  </a:lnTo>
                  <a:lnTo>
                    <a:pt x="17" y="355"/>
                  </a:lnTo>
                  <a:lnTo>
                    <a:pt x="20" y="349"/>
                  </a:lnTo>
                  <a:lnTo>
                    <a:pt x="20" y="345"/>
                  </a:lnTo>
                  <a:lnTo>
                    <a:pt x="22" y="340"/>
                  </a:lnTo>
                  <a:lnTo>
                    <a:pt x="20" y="337"/>
                  </a:lnTo>
                  <a:lnTo>
                    <a:pt x="19" y="333"/>
                  </a:lnTo>
                  <a:lnTo>
                    <a:pt x="10" y="329"/>
                  </a:lnTo>
                  <a:lnTo>
                    <a:pt x="4" y="329"/>
                  </a:lnTo>
                  <a:lnTo>
                    <a:pt x="1" y="326"/>
                  </a:lnTo>
                  <a:lnTo>
                    <a:pt x="1" y="324"/>
                  </a:lnTo>
                  <a:lnTo>
                    <a:pt x="0" y="321"/>
                  </a:lnTo>
                  <a:lnTo>
                    <a:pt x="1" y="317"/>
                  </a:lnTo>
                  <a:lnTo>
                    <a:pt x="1" y="314"/>
                  </a:lnTo>
                  <a:lnTo>
                    <a:pt x="4" y="305"/>
                  </a:lnTo>
                  <a:lnTo>
                    <a:pt x="7" y="302"/>
                  </a:lnTo>
                  <a:lnTo>
                    <a:pt x="10" y="296"/>
                  </a:lnTo>
                  <a:lnTo>
                    <a:pt x="13" y="289"/>
                  </a:lnTo>
                  <a:lnTo>
                    <a:pt x="19" y="283"/>
                  </a:lnTo>
                  <a:lnTo>
                    <a:pt x="28" y="280"/>
                  </a:lnTo>
                  <a:lnTo>
                    <a:pt x="38" y="277"/>
                  </a:lnTo>
                  <a:lnTo>
                    <a:pt x="56" y="277"/>
                  </a:lnTo>
                  <a:lnTo>
                    <a:pt x="63" y="281"/>
                  </a:lnTo>
                  <a:lnTo>
                    <a:pt x="68" y="293"/>
                  </a:lnTo>
                  <a:lnTo>
                    <a:pt x="75" y="286"/>
                  </a:lnTo>
                  <a:lnTo>
                    <a:pt x="81" y="277"/>
                  </a:lnTo>
                  <a:lnTo>
                    <a:pt x="84" y="268"/>
                  </a:lnTo>
                  <a:lnTo>
                    <a:pt x="85" y="265"/>
                  </a:lnTo>
                  <a:lnTo>
                    <a:pt x="88" y="261"/>
                  </a:lnTo>
                  <a:lnTo>
                    <a:pt x="102" y="261"/>
                  </a:lnTo>
                  <a:lnTo>
                    <a:pt x="108" y="262"/>
                  </a:lnTo>
                  <a:lnTo>
                    <a:pt x="110" y="264"/>
                  </a:lnTo>
                  <a:lnTo>
                    <a:pt x="122" y="267"/>
                  </a:lnTo>
                  <a:lnTo>
                    <a:pt x="127" y="267"/>
                  </a:lnTo>
                  <a:lnTo>
                    <a:pt x="133" y="264"/>
                  </a:lnTo>
                  <a:lnTo>
                    <a:pt x="156" y="278"/>
                  </a:lnTo>
                  <a:lnTo>
                    <a:pt x="164" y="283"/>
                  </a:lnTo>
                  <a:lnTo>
                    <a:pt x="174" y="293"/>
                  </a:lnTo>
                  <a:lnTo>
                    <a:pt x="179" y="296"/>
                  </a:lnTo>
                  <a:lnTo>
                    <a:pt x="180" y="296"/>
                  </a:lnTo>
                  <a:lnTo>
                    <a:pt x="183" y="298"/>
                  </a:lnTo>
                  <a:lnTo>
                    <a:pt x="192" y="298"/>
                  </a:lnTo>
                  <a:lnTo>
                    <a:pt x="196" y="296"/>
                  </a:lnTo>
                  <a:lnTo>
                    <a:pt x="199" y="296"/>
                  </a:lnTo>
                  <a:lnTo>
                    <a:pt x="202" y="295"/>
                  </a:lnTo>
                  <a:lnTo>
                    <a:pt x="211" y="293"/>
                  </a:lnTo>
                  <a:lnTo>
                    <a:pt x="216" y="287"/>
                  </a:lnTo>
                  <a:lnTo>
                    <a:pt x="218" y="281"/>
                  </a:lnTo>
                  <a:lnTo>
                    <a:pt x="218" y="274"/>
                  </a:lnTo>
                  <a:lnTo>
                    <a:pt x="216" y="262"/>
                  </a:lnTo>
                  <a:lnTo>
                    <a:pt x="216" y="261"/>
                  </a:lnTo>
                  <a:lnTo>
                    <a:pt x="220" y="258"/>
                  </a:lnTo>
                  <a:lnTo>
                    <a:pt x="223" y="252"/>
                  </a:lnTo>
                  <a:lnTo>
                    <a:pt x="221" y="249"/>
                  </a:lnTo>
                  <a:lnTo>
                    <a:pt x="217" y="244"/>
                  </a:lnTo>
                  <a:lnTo>
                    <a:pt x="214" y="243"/>
                  </a:lnTo>
                  <a:lnTo>
                    <a:pt x="213" y="243"/>
                  </a:lnTo>
                  <a:lnTo>
                    <a:pt x="211" y="234"/>
                  </a:lnTo>
                  <a:lnTo>
                    <a:pt x="214" y="225"/>
                  </a:lnTo>
                  <a:lnTo>
                    <a:pt x="210" y="219"/>
                  </a:lnTo>
                  <a:lnTo>
                    <a:pt x="210" y="201"/>
                  </a:lnTo>
                  <a:lnTo>
                    <a:pt x="214" y="203"/>
                  </a:lnTo>
                  <a:lnTo>
                    <a:pt x="223" y="204"/>
                  </a:lnTo>
                  <a:lnTo>
                    <a:pt x="244" y="207"/>
                  </a:lnTo>
                  <a:lnTo>
                    <a:pt x="247" y="209"/>
                  </a:lnTo>
                  <a:lnTo>
                    <a:pt x="253" y="209"/>
                  </a:lnTo>
                  <a:lnTo>
                    <a:pt x="258" y="204"/>
                  </a:lnTo>
                  <a:lnTo>
                    <a:pt x="269" y="201"/>
                  </a:lnTo>
                  <a:lnTo>
                    <a:pt x="273" y="200"/>
                  </a:lnTo>
                  <a:lnTo>
                    <a:pt x="279" y="198"/>
                  </a:lnTo>
                  <a:lnTo>
                    <a:pt x="279" y="197"/>
                  </a:lnTo>
                  <a:lnTo>
                    <a:pt x="278" y="197"/>
                  </a:lnTo>
                  <a:lnTo>
                    <a:pt x="278" y="196"/>
                  </a:lnTo>
                  <a:lnTo>
                    <a:pt x="275" y="196"/>
                  </a:lnTo>
                  <a:lnTo>
                    <a:pt x="275" y="193"/>
                  </a:lnTo>
                  <a:lnTo>
                    <a:pt x="273" y="193"/>
                  </a:lnTo>
                  <a:lnTo>
                    <a:pt x="270" y="190"/>
                  </a:lnTo>
                  <a:lnTo>
                    <a:pt x="269" y="187"/>
                  </a:lnTo>
                  <a:lnTo>
                    <a:pt x="269" y="184"/>
                  </a:lnTo>
                  <a:lnTo>
                    <a:pt x="270" y="184"/>
                  </a:lnTo>
                  <a:lnTo>
                    <a:pt x="270" y="182"/>
                  </a:lnTo>
                  <a:lnTo>
                    <a:pt x="276" y="179"/>
                  </a:lnTo>
                  <a:lnTo>
                    <a:pt x="284" y="178"/>
                  </a:lnTo>
                  <a:lnTo>
                    <a:pt x="284" y="176"/>
                  </a:lnTo>
                  <a:lnTo>
                    <a:pt x="288" y="176"/>
                  </a:lnTo>
                  <a:lnTo>
                    <a:pt x="297" y="172"/>
                  </a:lnTo>
                  <a:lnTo>
                    <a:pt x="298" y="170"/>
                  </a:lnTo>
                  <a:lnTo>
                    <a:pt x="306" y="159"/>
                  </a:lnTo>
                  <a:lnTo>
                    <a:pt x="307" y="147"/>
                  </a:lnTo>
                  <a:lnTo>
                    <a:pt x="307" y="135"/>
                  </a:lnTo>
                  <a:lnTo>
                    <a:pt x="304" y="128"/>
                  </a:lnTo>
                  <a:lnTo>
                    <a:pt x="304" y="126"/>
                  </a:lnTo>
                  <a:lnTo>
                    <a:pt x="303" y="125"/>
                  </a:lnTo>
                  <a:lnTo>
                    <a:pt x="313" y="86"/>
                  </a:lnTo>
                  <a:lnTo>
                    <a:pt x="313" y="83"/>
                  </a:lnTo>
                  <a:lnTo>
                    <a:pt x="315" y="82"/>
                  </a:lnTo>
                  <a:lnTo>
                    <a:pt x="318" y="82"/>
                  </a:lnTo>
                  <a:lnTo>
                    <a:pt x="321" y="83"/>
                  </a:lnTo>
                  <a:lnTo>
                    <a:pt x="322" y="83"/>
                  </a:lnTo>
                  <a:lnTo>
                    <a:pt x="326" y="86"/>
                  </a:lnTo>
                  <a:lnTo>
                    <a:pt x="328" y="88"/>
                  </a:lnTo>
                  <a:lnTo>
                    <a:pt x="334" y="91"/>
                  </a:lnTo>
                  <a:lnTo>
                    <a:pt x="335" y="92"/>
                  </a:lnTo>
                  <a:lnTo>
                    <a:pt x="346" y="101"/>
                  </a:lnTo>
                  <a:lnTo>
                    <a:pt x="356" y="102"/>
                  </a:lnTo>
                  <a:lnTo>
                    <a:pt x="368" y="98"/>
                  </a:lnTo>
                  <a:lnTo>
                    <a:pt x="380" y="91"/>
                  </a:lnTo>
                  <a:lnTo>
                    <a:pt x="392" y="82"/>
                  </a:lnTo>
                  <a:lnTo>
                    <a:pt x="411" y="62"/>
                  </a:lnTo>
                  <a:lnTo>
                    <a:pt x="412" y="59"/>
                  </a:lnTo>
                  <a:lnTo>
                    <a:pt x="420" y="54"/>
                  </a:lnTo>
                  <a:lnTo>
                    <a:pt x="424" y="45"/>
                  </a:lnTo>
                  <a:lnTo>
                    <a:pt x="427" y="33"/>
                  </a:lnTo>
                  <a:lnTo>
                    <a:pt x="427" y="31"/>
                  </a:lnTo>
                  <a:lnTo>
                    <a:pt x="429" y="28"/>
                  </a:lnTo>
                  <a:lnTo>
                    <a:pt x="429" y="25"/>
                  </a:lnTo>
                  <a:lnTo>
                    <a:pt x="434" y="23"/>
                  </a:lnTo>
                  <a:lnTo>
                    <a:pt x="436" y="21"/>
                  </a:lnTo>
                  <a:lnTo>
                    <a:pt x="437" y="21"/>
                  </a:lnTo>
                  <a:lnTo>
                    <a:pt x="437" y="15"/>
                  </a:lnTo>
                  <a:lnTo>
                    <a:pt x="440" y="12"/>
                  </a:lnTo>
                  <a:lnTo>
                    <a:pt x="443" y="11"/>
                  </a:lnTo>
                  <a:lnTo>
                    <a:pt x="446" y="11"/>
                  </a:lnTo>
                  <a:lnTo>
                    <a:pt x="448" y="8"/>
                  </a:lnTo>
                  <a:lnTo>
                    <a:pt x="448" y="6"/>
                  </a:lnTo>
                  <a:lnTo>
                    <a:pt x="449" y="3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21" name="Freeform 3886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2116138" y="3098800"/>
              <a:ext cx="1211263" cy="989013"/>
            </a:xfrm>
            <a:custGeom>
              <a:avLst/>
              <a:gdLst/>
              <a:ahLst/>
              <a:cxnLst>
                <a:cxn ang="0">
                  <a:pos x="391" y="64"/>
                </a:cxn>
                <a:cxn ang="0">
                  <a:pos x="413" y="124"/>
                </a:cxn>
                <a:cxn ang="0">
                  <a:pos x="502" y="132"/>
                </a:cxn>
                <a:cxn ang="0">
                  <a:pos x="572" y="163"/>
                </a:cxn>
                <a:cxn ang="0">
                  <a:pos x="580" y="229"/>
                </a:cxn>
                <a:cxn ang="0">
                  <a:pos x="603" y="268"/>
                </a:cxn>
                <a:cxn ang="0">
                  <a:pos x="626" y="318"/>
                </a:cxn>
                <a:cxn ang="0">
                  <a:pos x="687" y="317"/>
                </a:cxn>
                <a:cxn ang="0">
                  <a:pos x="727" y="348"/>
                </a:cxn>
                <a:cxn ang="0">
                  <a:pos x="811" y="383"/>
                </a:cxn>
                <a:cxn ang="0">
                  <a:pos x="878" y="393"/>
                </a:cxn>
                <a:cxn ang="0">
                  <a:pos x="901" y="402"/>
                </a:cxn>
                <a:cxn ang="0">
                  <a:pos x="915" y="328"/>
                </a:cxn>
                <a:cxn ang="0">
                  <a:pos x="983" y="311"/>
                </a:cxn>
                <a:cxn ang="0">
                  <a:pos x="1036" y="328"/>
                </a:cxn>
                <a:cxn ang="0">
                  <a:pos x="1110" y="411"/>
                </a:cxn>
                <a:cxn ang="0">
                  <a:pos x="1039" y="436"/>
                </a:cxn>
                <a:cxn ang="0">
                  <a:pos x="998" y="460"/>
                </a:cxn>
                <a:cxn ang="0">
                  <a:pos x="952" y="484"/>
                </a:cxn>
                <a:cxn ang="0">
                  <a:pos x="944" y="513"/>
                </a:cxn>
                <a:cxn ang="0">
                  <a:pos x="964" y="562"/>
                </a:cxn>
                <a:cxn ang="0">
                  <a:pos x="930" y="596"/>
                </a:cxn>
                <a:cxn ang="0">
                  <a:pos x="907" y="639"/>
                </a:cxn>
                <a:cxn ang="0">
                  <a:pos x="859" y="654"/>
                </a:cxn>
                <a:cxn ang="0">
                  <a:pos x="822" y="674"/>
                </a:cxn>
                <a:cxn ang="0">
                  <a:pos x="827" y="716"/>
                </a:cxn>
                <a:cxn ang="0">
                  <a:pos x="813" y="741"/>
                </a:cxn>
                <a:cxn ang="0">
                  <a:pos x="700" y="760"/>
                </a:cxn>
                <a:cxn ang="0">
                  <a:pos x="644" y="745"/>
                </a:cxn>
                <a:cxn ang="0">
                  <a:pos x="577" y="694"/>
                </a:cxn>
                <a:cxn ang="0">
                  <a:pos x="549" y="725"/>
                </a:cxn>
                <a:cxn ang="0">
                  <a:pos x="564" y="793"/>
                </a:cxn>
                <a:cxn ang="0">
                  <a:pos x="549" y="844"/>
                </a:cxn>
                <a:cxn ang="0">
                  <a:pos x="508" y="830"/>
                </a:cxn>
                <a:cxn ang="0">
                  <a:pos x="492" y="791"/>
                </a:cxn>
                <a:cxn ang="0">
                  <a:pos x="440" y="794"/>
                </a:cxn>
                <a:cxn ang="0">
                  <a:pos x="409" y="779"/>
                </a:cxn>
                <a:cxn ang="0">
                  <a:pos x="361" y="802"/>
                </a:cxn>
                <a:cxn ang="0">
                  <a:pos x="367" y="844"/>
                </a:cxn>
                <a:cxn ang="0">
                  <a:pos x="398" y="875"/>
                </a:cxn>
                <a:cxn ang="0">
                  <a:pos x="357" y="895"/>
                </a:cxn>
                <a:cxn ang="0">
                  <a:pos x="319" y="893"/>
                </a:cxn>
                <a:cxn ang="0">
                  <a:pos x="298" y="867"/>
                </a:cxn>
                <a:cxn ang="0">
                  <a:pos x="276" y="819"/>
                </a:cxn>
                <a:cxn ang="0">
                  <a:pos x="239" y="796"/>
                </a:cxn>
                <a:cxn ang="0">
                  <a:pos x="209" y="766"/>
                </a:cxn>
                <a:cxn ang="0">
                  <a:pos x="177" y="722"/>
                </a:cxn>
                <a:cxn ang="0">
                  <a:pos x="129" y="685"/>
                </a:cxn>
                <a:cxn ang="0">
                  <a:pos x="85" y="683"/>
                </a:cxn>
                <a:cxn ang="0">
                  <a:pos x="77" y="642"/>
                </a:cxn>
                <a:cxn ang="0">
                  <a:pos x="30" y="608"/>
                </a:cxn>
                <a:cxn ang="0">
                  <a:pos x="5" y="618"/>
                </a:cxn>
                <a:cxn ang="0">
                  <a:pos x="21" y="561"/>
                </a:cxn>
                <a:cxn ang="0">
                  <a:pos x="71" y="470"/>
                </a:cxn>
                <a:cxn ang="0">
                  <a:pos x="69" y="430"/>
                </a:cxn>
                <a:cxn ang="0">
                  <a:pos x="108" y="334"/>
                </a:cxn>
                <a:cxn ang="0">
                  <a:pos x="126" y="275"/>
                </a:cxn>
                <a:cxn ang="0">
                  <a:pos x="66" y="225"/>
                </a:cxn>
                <a:cxn ang="0">
                  <a:pos x="66" y="132"/>
                </a:cxn>
                <a:cxn ang="0">
                  <a:pos x="120" y="96"/>
                </a:cxn>
                <a:cxn ang="0">
                  <a:pos x="179" y="37"/>
                </a:cxn>
                <a:cxn ang="0">
                  <a:pos x="282" y="47"/>
                </a:cxn>
              </a:cxnLst>
              <a:rect l="0" t="0" r="r" b="b"/>
              <a:pathLst>
                <a:path w="1110" h="904">
                  <a:moveTo>
                    <a:pt x="364" y="0"/>
                  </a:moveTo>
                  <a:lnTo>
                    <a:pt x="367" y="2"/>
                  </a:lnTo>
                  <a:lnTo>
                    <a:pt x="369" y="4"/>
                  </a:lnTo>
                  <a:lnTo>
                    <a:pt x="372" y="6"/>
                  </a:lnTo>
                  <a:lnTo>
                    <a:pt x="376" y="10"/>
                  </a:lnTo>
                  <a:lnTo>
                    <a:pt x="387" y="6"/>
                  </a:lnTo>
                  <a:lnTo>
                    <a:pt x="385" y="7"/>
                  </a:lnTo>
                  <a:lnTo>
                    <a:pt x="382" y="13"/>
                  </a:lnTo>
                  <a:lnTo>
                    <a:pt x="378" y="21"/>
                  </a:lnTo>
                  <a:lnTo>
                    <a:pt x="373" y="27"/>
                  </a:lnTo>
                  <a:lnTo>
                    <a:pt x="372" y="30"/>
                  </a:lnTo>
                  <a:lnTo>
                    <a:pt x="372" y="34"/>
                  </a:lnTo>
                  <a:lnTo>
                    <a:pt x="376" y="43"/>
                  </a:lnTo>
                  <a:lnTo>
                    <a:pt x="378" y="44"/>
                  </a:lnTo>
                  <a:lnTo>
                    <a:pt x="378" y="46"/>
                  </a:lnTo>
                  <a:lnTo>
                    <a:pt x="397" y="56"/>
                  </a:lnTo>
                  <a:lnTo>
                    <a:pt x="392" y="56"/>
                  </a:lnTo>
                  <a:lnTo>
                    <a:pt x="392" y="59"/>
                  </a:lnTo>
                  <a:lnTo>
                    <a:pt x="391" y="61"/>
                  </a:lnTo>
                  <a:lnTo>
                    <a:pt x="391" y="64"/>
                  </a:lnTo>
                  <a:lnTo>
                    <a:pt x="392" y="70"/>
                  </a:lnTo>
                  <a:lnTo>
                    <a:pt x="394" y="77"/>
                  </a:lnTo>
                  <a:lnTo>
                    <a:pt x="395" y="80"/>
                  </a:lnTo>
                  <a:lnTo>
                    <a:pt x="401" y="86"/>
                  </a:lnTo>
                  <a:lnTo>
                    <a:pt x="403" y="89"/>
                  </a:lnTo>
                  <a:lnTo>
                    <a:pt x="406" y="90"/>
                  </a:lnTo>
                  <a:lnTo>
                    <a:pt x="406" y="92"/>
                  </a:lnTo>
                  <a:lnTo>
                    <a:pt x="404" y="95"/>
                  </a:lnTo>
                  <a:lnTo>
                    <a:pt x="404" y="99"/>
                  </a:lnTo>
                  <a:lnTo>
                    <a:pt x="406" y="102"/>
                  </a:lnTo>
                  <a:lnTo>
                    <a:pt x="406" y="104"/>
                  </a:lnTo>
                  <a:lnTo>
                    <a:pt x="407" y="107"/>
                  </a:lnTo>
                  <a:lnTo>
                    <a:pt x="407" y="108"/>
                  </a:lnTo>
                  <a:lnTo>
                    <a:pt x="406" y="109"/>
                  </a:lnTo>
                  <a:lnTo>
                    <a:pt x="404" y="112"/>
                  </a:lnTo>
                  <a:lnTo>
                    <a:pt x="404" y="120"/>
                  </a:lnTo>
                  <a:lnTo>
                    <a:pt x="409" y="120"/>
                  </a:lnTo>
                  <a:lnTo>
                    <a:pt x="409" y="121"/>
                  </a:lnTo>
                  <a:lnTo>
                    <a:pt x="410" y="123"/>
                  </a:lnTo>
                  <a:lnTo>
                    <a:pt x="413" y="124"/>
                  </a:lnTo>
                  <a:lnTo>
                    <a:pt x="416" y="127"/>
                  </a:lnTo>
                  <a:lnTo>
                    <a:pt x="421" y="129"/>
                  </a:lnTo>
                  <a:lnTo>
                    <a:pt x="424" y="129"/>
                  </a:lnTo>
                  <a:lnTo>
                    <a:pt x="437" y="124"/>
                  </a:lnTo>
                  <a:lnTo>
                    <a:pt x="440" y="123"/>
                  </a:lnTo>
                  <a:lnTo>
                    <a:pt x="441" y="121"/>
                  </a:lnTo>
                  <a:lnTo>
                    <a:pt x="443" y="121"/>
                  </a:lnTo>
                  <a:lnTo>
                    <a:pt x="446" y="123"/>
                  </a:lnTo>
                  <a:lnTo>
                    <a:pt x="453" y="126"/>
                  </a:lnTo>
                  <a:lnTo>
                    <a:pt x="464" y="130"/>
                  </a:lnTo>
                  <a:lnTo>
                    <a:pt x="472" y="133"/>
                  </a:lnTo>
                  <a:lnTo>
                    <a:pt x="481" y="138"/>
                  </a:lnTo>
                  <a:lnTo>
                    <a:pt x="483" y="138"/>
                  </a:lnTo>
                  <a:lnTo>
                    <a:pt x="484" y="136"/>
                  </a:lnTo>
                  <a:lnTo>
                    <a:pt x="486" y="136"/>
                  </a:lnTo>
                  <a:lnTo>
                    <a:pt x="487" y="135"/>
                  </a:lnTo>
                  <a:lnTo>
                    <a:pt x="496" y="135"/>
                  </a:lnTo>
                  <a:lnTo>
                    <a:pt x="498" y="133"/>
                  </a:lnTo>
                  <a:lnTo>
                    <a:pt x="499" y="133"/>
                  </a:lnTo>
                  <a:lnTo>
                    <a:pt x="502" y="132"/>
                  </a:lnTo>
                  <a:lnTo>
                    <a:pt x="508" y="132"/>
                  </a:lnTo>
                  <a:lnTo>
                    <a:pt x="511" y="133"/>
                  </a:lnTo>
                  <a:lnTo>
                    <a:pt x="512" y="135"/>
                  </a:lnTo>
                  <a:lnTo>
                    <a:pt x="514" y="138"/>
                  </a:lnTo>
                  <a:lnTo>
                    <a:pt x="527" y="138"/>
                  </a:lnTo>
                  <a:lnTo>
                    <a:pt x="539" y="132"/>
                  </a:lnTo>
                  <a:lnTo>
                    <a:pt x="540" y="130"/>
                  </a:lnTo>
                  <a:lnTo>
                    <a:pt x="542" y="130"/>
                  </a:lnTo>
                  <a:lnTo>
                    <a:pt x="552" y="146"/>
                  </a:lnTo>
                  <a:lnTo>
                    <a:pt x="554" y="145"/>
                  </a:lnTo>
                  <a:lnTo>
                    <a:pt x="557" y="143"/>
                  </a:lnTo>
                  <a:lnTo>
                    <a:pt x="561" y="143"/>
                  </a:lnTo>
                  <a:lnTo>
                    <a:pt x="563" y="145"/>
                  </a:lnTo>
                  <a:lnTo>
                    <a:pt x="566" y="145"/>
                  </a:lnTo>
                  <a:lnTo>
                    <a:pt x="567" y="146"/>
                  </a:lnTo>
                  <a:lnTo>
                    <a:pt x="569" y="146"/>
                  </a:lnTo>
                  <a:lnTo>
                    <a:pt x="569" y="149"/>
                  </a:lnTo>
                  <a:lnTo>
                    <a:pt x="570" y="154"/>
                  </a:lnTo>
                  <a:lnTo>
                    <a:pt x="570" y="158"/>
                  </a:lnTo>
                  <a:lnTo>
                    <a:pt x="572" y="163"/>
                  </a:lnTo>
                  <a:lnTo>
                    <a:pt x="572" y="166"/>
                  </a:lnTo>
                  <a:lnTo>
                    <a:pt x="573" y="169"/>
                  </a:lnTo>
                  <a:lnTo>
                    <a:pt x="573" y="170"/>
                  </a:lnTo>
                  <a:lnTo>
                    <a:pt x="574" y="172"/>
                  </a:lnTo>
                  <a:lnTo>
                    <a:pt x="577" y="172"/>
                  </a:lnTo>
                  <a:lnTo>
                    <a:pt x="579" y="173"/>
                  </a:lnTo>
                  <a:lnTo>
                    <a:pt x="583" y="173"/>
                  </a:lnTo>
                  <a:lnTo>
                    <a:pt x="580" y="179"/>
                  </a:lnTo>
                  <a:lnTo>
                    <a:pt x="603" y="201"/>
                  </a:lnTo>
                  <a:lnTo>
                    <a:pt x="600" y="201"/>
                  </a:lnTo>
                  <a:lnTo>
                    <a:pt x="598" y="203"/>
                  </a:lnTo>
                  <a:lnTo>
                    <a:pt x="595" y="204"/>
                  </a:lnTo>
                  <a:lnTo>
                    <a:pt x="595" y="207"/>
                  </a:lnTo>
                  <a:lnTo>
                    <a:pt x="592" y="213"/>
                  </a:lnTo>
                  <a:lnTo>
                    <a:pt x="592" y="214"/>
                  </a:lnTo>
                  <a:lnTo>
                    <a:pt x="591" y="216"/>
                  </a:lnTo>
                  <a:lnTo>
                    <a:pt x="589" y="219"/>
                  </a:lnTo>
                  <a:lnTo>
                    <a:pt x="586" y="222"/>
                  </a:lnTo>
                  <a:lnTo>
                    <a:pt x="583" y="226"/>
                  </a:lnTo>
                  <a:lnTo>
                    <a:pt x="580" y="229"/>
                  </a:lnTo>
                  <a:lnTo>
                    <a:pt x="579" y="232"/>
                  </a:lnTo>
                  <a:lnTo>
                    <a:pt x="574" y="237"/>
                  </a:lnTo>
                  <a:lnTo>
                    <a:pt x="570" y="232"/>
                  </a:lnTo>
                  <a:lnTo>
                    <a:pt x="563" y="240"/>
                  </a:lnTo>
                  <a:lnTo>
                    <a:pt x="561" y="243"/>
                  </a:lnTo>
                  <a:lnTo>
                    <a:pt x="561" y="244"/>
                  </a:lnTo>
                  <a:lnTo>
                    <a:pt x="563" y="246"/>
                  </a:lnTo>
                  <a:lnTo>
                    <a:pt x="566" y="247"/>
                  </a:lnTo>
                  <a:lnTo>
                    <a:pt x="567" y="248"/>
                  </a:lnTo>
                  <a:lnTo>
                    <a:pt x="576" y="253"/>
                  </a:lnTo>
                  <a:lnTo>
                    <a:pt x="577" y="254"/>
                  </a:lnTo>
                  <a:lnTo>
                    <a:pt x="582" y="254"/>
                  </a:lnTo>
                  <a:lnTo>
                    <a:pt x="585" y="253"/>
                  </a:lnTo>
                  <a:lnTo>
                    <a:pt x="589" y="253"/>
                  </a:lnTo>
                  <a:lnTo>
                    <a:pt x="594" y="262"/>
                  </a:lnTo>
                  <a:lnTo>
                    <a:pt x="597" y="263"/>
                  </a:lnTo>
                  <a:lnTo>
                    <a:pt x="598" y="265"/>
                  </a:lnTo>
                  <a:lnTo>
                    <a:pt x="601" y="265"/>
                  </a:lnTo>
                  <a:lnTo>
                    <a:pt x="601" y="266"/>
                  </a:lnTo>
                  <a:lnTo>
                    <a:pt x="603" y="268"/>
                  </a:lnTo>
                  <a:lnTo>
                    <a:pt x="603" y="275"/>
                  </a:lnTo>
                  <a:lnTo>
                    <a:pt x="604" y="278"/>
                  </a:lnTo>
                  <a:lnTo>
                    <a:pt x="604" y="284"/>
                  </a:lnTo>
                  <a:lnTo>
                    <a:pt x="603" y="287"/>
                  </a:lnTo>
                  <a:lnTo>
                    <a:pt x="603" y="290"/>
                  </a:lnTo>
                  <a:lnTo>
                    <a:pt x="595" y="293"/>
                  </a:lnTo>
                  <a:lnTo>
                    <a:pt x="597" y="294"/>
                  </a:lnTo>
                  <a:lnTo>
                    <a:pt x="598" y="297"/>
                  </a:lnTo>
                  <a:lnTo>
                    <a:pt x="598" y="300"/>
                  </a:lnTo>
                  <a:lnTo>
                    <a:pt x="600" y="305"/>
                  </a:lnTo>
                  <a:lnTo>
                    <a:pt x="603" y="311"/>
                  </a:lnTo>
                  <a:lnTo>
                    <a:pt x="606" y="315"/>
                  </a:lnTo>
                  <a:lnTo>
                    <a:pt x="610" y="319"/>
                  </a:lnTo>
                  <a:lnTo>
                    <a:pt x="614" y="319"/>
                  </a:lnTo>
                  <a:lnTo>
                    <a:pt x="617" y="318"/>
                  </a:lnTo>
                  <a:lnTo>
                    <a:pt x="617" y="321"/>
                  </a:lnTo>
                  <a:lnTo>
                    <a:pt x="620" y="321"/>
                  </a:lnTo>
                  <a:lnTo>
                    <a:pt x="622" y="319"/>
                  </a:lnTo>
                  <a:lnTo>
                    <a:pt x="625" y="318"/>
                  </a:lnTo>
                  <a:lnTo>
                    <a:pt x="626" y="318"/>
                  </a:lnTo>
                  <a:lnTo>
                    <a:pt x="626" y="319"/>
                  </a:lnTo>
                  <a:lnTo>
                    <a:pt x="629" y="319"/>
                  </a:lnTo>
                  <a:lnTo>
                    <a:pt x="629" y="321"/>
                  </a:lnTo>
                  <a:lnTo>
                    <a:pt x="638" y="321"/>
                  </a:lnTo>
                  <a:lnTo>
                    <a:pt x="638" y="311"/>
                  </a:lnTo>
                  <a:lnTo>
                    <a:pt x="641" y="311"/>
                  </a:lnTo>
                  <a:lnTo>
                    <a:pt x="643" y="309"/>
                  </a:lnTo>
                  <a:lnTo>
                    <a:pt x="648" y="309"/>
                  </a:lnTo>
                  <a:lnTo>
                    <a:pt x="654" y="312"/>
                  </a:lnTo>
                  <a:lnTo>
                    <a:pt x="657" y="315"/>
                  </a:lnTo>
                  <a:lnTo>
                    <a:pt x="660" y="317"/>
                  </a:lnTo>
                  <a:lnTo>
                    <a:pt x="662" y="319"/>
                  </a:lnTo>
                  <a:lnTo>
                    <a:pt x="663" y="317"/>
                  </a:lnTo>
                  <a:lnTo>
                    <a:pt x="666" y="314"/>
                  </a:lnTo>
                  <a:lnTo>
                    <a:pt x="669" y="314"/>
                  </a:lnTo>
                  <a:lnTo>
                    <a:pt x="669" y="315"/>
                  </a:lnTo>
                  <a:lnTo>
                    <a:pt x="671" y="315"/>
                  </a:lnTo>
                  <a:lnTo>
                    <a:pt x="672" y="314"/>
                  </a:lnTo>
                  <a:lnTo>
                    <a:pt x="678" y="314"/>
                  </a:lnTo>
                  <a:lnTo>
                    <a:pt x="687" y="317"/>
                  </a:lnTo>
                  <a:lnTo>
                    <a:pt x="690" y="319"/>
                  </a:lnTo>
                  <a:lnTo>
                    <a:pt x="691" y="322"/>
                  </a:lnTo>
                  <a:lnTo>
                    <a:pt x="693" y="327"/>
                  </a:lnTo>
                  <a:lnTo>
                    <a:pt x="693" y="339"/>
                  </a:lnTo>
                  <a:lnTo>
                    <a:pt x="705" y="339"/>
                  </a:lnTo>
                  <a:lnTo>
                    <a:pt x="706" y="340"/>
                  </a:lnTo>
                  <a:lnTo>
                    <a:pt x="708" y="340"/>
                  </a:lnTo>
                  <a:lnTo>
                    <a:pt x="709" y="342"/>
                  </a:lnTo>
                  <a:lnTo>
                    <a:pt x="711" y="342"/>
                  </a:lnTo>
                  <a:lnTo>
                    <a:pt x="711" y="343"/>
                  </a:lnTo>
                  <a:lnTo>
                    <a:pt x="712" y="343"/>
                  </a:lnTo>
                  <a:lnTo>
                    <a:pt x="712" y="348"/>
                  </a:lnTo>
                  <a:lnTo>
                    <a:pt x="714" y="349"/>
                  </a:lnTo>
                  <a:lnTo>
                    <a:pt x="714" y="351"/>
                  </a:lnTo>
                  <a:lnTo>
                    <a:pt x="715" y="353"/>
                  </a:lnTo>
                  <a:lnTo>
                    <a:pt x="718" y="353"/>
                  </a:lnTo>
                  <a:lnTo>
                    <a:pt x="722" y="349"/>
                  </a:lnTo>
                  <a:lnTo>
                    <a:pt x="724" y="346"/>
                  </a:lnTo>
                  <a:lnTo>
                    <a:pt x="725" y="346"/>
                  </a:lnTo>
                  <a:lnTo>
                    <a:pt x="727" y="348"/>
                  </a:lnTo>
                  <a:lnTo>
                    <a:pt x="731" y="348"/>
                  </a:lnTo>
                  <a:lnTo>
                    <a:pt x="734" y="349"/>
                  </a:lnTo>
                  <a:lnTo>
                    <a:pt x="745" y="349"/>
                  </a:lnTo>
                  <a:lnTo>
                    <a:pt x="746" y="348"/>
                  </a:lnTo>
                  <a:lnTo>
                    <a:pt x="761" y="348"/>
                  </a:lnTo>
                  <a:lnTo>
                    <a:pt x="762" y="346"/>
                  </a:lnTo>
                  <a:lnTo>
                    <a:pt x="764" y="346"/>
                  </a:lnTo>
                  <a:lnTo>
                    <a:pt x="767" y="349"/>
                  </a:lnTo>
                  <a:lnTo>
                    <a:pt x="768" y="349"/>
                  </a:lnTo>
                  <a:lnTo>
                    <a:pt x="771" y="351"/>
                  </a:lnTo>
                  <a:lnTo>
                    <a:pt x="773" y="351"/>
                  </a:lnTo>
                  <a:lnTo>
                    <a:pt x="774" y="355"/>
                  </a:lnTo>
                  <a:lnTo>
                    <a:pt x="774" y="361"/>
                  </a:lnTo>
                  <a:lnTo>
                    <a:pt x="776" y="362"/>
                  </a:lnTo>
                  <a:lnTo>
                    <a:pt x="782" y="362"/>
                  </a:lnTo>
                  <a:lnTo>
                    <a:pt x="785" y="361"/>
                  </a:lnTo>
                  <a:lnTo>
                    <a:pt x="787" y="358"/>
                  </a:lnTo>
                  <a:lnTo>
                    <a:pt x="801" y="368"/>
                  </a:lnTo>
                  <a:lnTo>
                    <a:pt x="801" y="383"/>
                  </a:lnTo>
                  <a:lnTo>
                    <a:pt x="811" y="383"/>
                  </a:lnTo>
                  <a:lnTo>
                    <a:pt x="817" y="396"/>
                  </a:lnTo>
                  <a:lnTo>
                    <a:pt x="819" y="396"/>
                  </a:lnTo>
                  <a:lnTo>
                    <a:pt x="822" y="395"/>
                  </a:lnTo>
                  <a:lnTo>
                    <a:pt x="824" y="395"/>
                  </a:lnTo>
                  <a:lnTo>
                    <a:pt x="829" y="393"/>
                  </a:lnTo>
                  <a:lnTo>
                    <a:pt x="835" y="389"/>
                  </a:lnTo>
                  <a:lnTo>
                    <a:pt x="835" y="390"/>
                  </a:lnTo>
                  <a:lnTo>
                    <a:pt x="836" y="392"/>
                  </a:lnTo>
                  <a:lnTo>
                    <a:pt x="847" y="392"/>
                  </a:lnTo>
                  <a:lnTo>
                    <a:pt x="848" y="390"/>
                  </a:lnTo>
                  <a:lnTo>
                    <a:pt x="850" y="392"/>
                  </a:lnTo>
                  <a:lnTo>
                    <a:pt x="853" y="393"/>
                  </a:lnTo>
                  <a:lnTo>
                    <a:pt x="854" y="395"/>
                  </a:lnTo>
                  <a:lnTo>
                    <a:pt x="857" y="396"/>
                  </a:lnTo>
                  <a:lnTo>
                    <a:pt x="859" y="396"/>
                  </a:lnTo>
                  <a:lnTo>
                    <a:pt x="864" y="399"/>
                  </a:lnTo>
                  <a:lnTo>
                    <a:pt x="870" y="401"/>
                  </a:lnTo>
                  <a:lnTo>
                    <a:pt x="875" y="401"/>
                  </a:lnTo>
                  <a:lnTo>
                    <a:pt x="876" y="396"/>
                  </a:lnTo>
                  <a:lnTo>
                    <a:pt x="878" y="393"/>
                  </a:lnTo>
                  <a:lnTo>
                    <a:pt x="881" y="390"/>
                  </a:lnTo>
                  <a:lnTo>
                    <a:pt x="882" y="390"/>
                  </a:lnTo>
                  <a:lnTo>
                    <a:pt x="882" y="393"/>
                  </a:lnTo>
                  <a:lnTo>
                    <a:pt x="884" y="393"/>
                  </a:lnTo>
                  <a:lnTo>
                    <a:pt x="884" y="396"/>
                  </a:lnTo>
                  <a:lnTo>
                    <a:pt x="885" y="396"/>
                  </a:lnTo>
                  <a:lnTo>
                    <a:pt x="885" y="399"/>
                  </a:lnTo>
                  <a:lnTo>
                    <a:pt x="887" y="399"/>
                  </a:lnTo>
                  <a:lnTo>
                    <a:pt x="887" y="402"/>
                  </a:lnTo>
                  <a:lnTo>
                    <a:pt x="888" y="402"/>
                  </a:lnTo>
                  <a:lnTo>
                    <a:pt x="890" y="405"/>
                  </a:lnTo>
                  <a:lnTo>
                    <a:pt x="891" y="407"/>
                  </a:lnTo>
                  <a:lnTo>
                    <a:pt x="891" y="408"/>
                  </a:lnTo>
                  <a:lnTo>
                    <a:pt x="893" y="410"/>
                  </a:lnTo>
                  <a:lnTo>
                    <a:pt x="893" y="411"/>
                  </a:lnTo>
                  <a:lnTo>
                    <a:pt x="894" y="413"/>
                  </a:lnTo>
                  <a:lnTo>
                    <a:pt x="895" y="413"/>
                  </a:lnTo>
                  <a:lnTo>
                    <a:pt x="898" y="410"/>
                  </a:lnTo>
                  <a:lnTo>
                    <a:pt x="900" y="405"/>
                  </a:lnTo>
                  <a:lnTo>
                    <a:pt x="901" y="402"/>
                  </a:lnTo>
                  <a:lnTo>
                    <a:pt x="901" y="401"/>
                  </a:lnTo>
                  <a:lnTo>
                    <a:pt x="903" y="399"/>
                  </a:lnTo>
                  <a:lnTo>
                    <a:pt x="903" y="393"/>
                  </a:lnTo>
                  <a:lnTo>
                    <a:pt x="904" y="390"/>
                  </a:lnTo>
                  <a:lnTo>
                    <a:pt x="904" y="387"/>
                  </a:lnTo>
                  <a:lnTo>
                    <a:pt x="913" y="377"/>
                  </a:lnTo>
                  <a:lnTo>
                    <a:pt x="918" y="370"/>
                  </a:lnTo>
                  <a:lnTo>
                    <a:pt x="922" y="365"/>
                  </a:lnTo>
                  <a:lnTo>
                    <a:pt x="922" y="358"/>
                  </a:lnTo>
                  <a:lnTo>
                    <a:pt x="921" y="355"/>
                  </a:lnTo>
                  <a:lnTo>
                    <a:pt x="921" y="351"/>
                  </a:lnTo>
                  <a:lnTo>
                    <a:pt x="918" y="351"/>
                  </a:lnTo>
                  <a:lnTo>
                    <a:pt x="915" y="349"/>
                  </a:lnTo>
                  <a:lnTo>
                    <a:pt x="907" y="349"/>
                  </a:lnTo>
                  <a:lnTo>
                    <a:pt x="907" y="346"/>
                  </a:lnTo>
                  <a:lnTo>
                    <a:pt x="909" y="343"/>
                  </a:lnTo>
                  <a:lnTo>
                    <a:pt x="909" y="334"/>
                  </a:lnTo>
                  <a:lnTo>
                    <a:pt x="910" y="333"/>
                  </a:lnTo>
                  <a:lnTo>
                    <a:pt x="912" y="330"/>
                  </a:lnTo>
                  <a:lnTo>
                    <a:pt x="915" y="328"/>
                  </a:lnTo>
                  <a:lnTo>
                    <a:pt x="919" y="321"/>
                  </a:lnTo>
                  <a:lnTo>
                    <a:pt x="919" y="319"/>
                  </a:lnTo>
                  <a:lnTo>
                    <a:pt x="918" y="318"/>
                  </a:lnTo>
                  <a:lnTo>
                    <a:pt x="918" y="315"/>
                  </a:lnTo>
                  <a:lnTo>
                    <a:pt x="916" y="314"/>
                  </a:lnTo>
                  <a:lnTo>
                    <a:pt x="904" y="314"/>
                  </a:lnTo>
                  <a:lnTo>
                    <a:pt x="901" y="312"/>
                  </a:lnTo>
                  <a:lnTo>
                    <a:pt x="900" y="309"/>
                  </a:lnTo>
                  <a:lnTo>
                    <a:pt x="898" y="308"/>
                  </a:lnTo>
                  <a:lnTo>
                    <a:pt x="895" y="306"/>
                  </a:lnTo>
                  <a:lnTo>
                    <a:pt x="900" y="296"/>
                  </a:lnTo>
                  <a:lnTo>
                    <a:pt x="898" y="296"/>
                  </a:lnTo>
                  <a:lnTo>
                    <a:pt x="897" y="294"/>
                  </a:lnTo>
                  <a:lnTo>
                    <a:pt x="885" y="288"/>
                  </a:lnTo>
                  <a:lnTo>
                    <a:pt x="884" y="287"/>
                  </a:lnTo>
                  <a:lnTo>
                    <a:pt x="884" y="277"/>
                  </a:lnTo>
                  <a:lnTo>
                    <a:pt x="885" y="274"/>
                  </a:lnTo>
                  <a:lnTo>
                    <a:pt x="978" y="274"/>
                  </a:lnTo>
                  <a:lnTo>
                    <a:pt x="978" y="311"/>
                  </a:lnTo>
                  <a:lnTo>
                    <a:pt x="983" y="311"/>
                  </a:lnTo>
                  <a:lnTo>
                    <a:pt x="986" y="309"/>
                  </a:lnTo>
                  <a:lnTo>
                    <a:pt x="987" y="308"/>
                  </a:lnTo>
                  <a:lnTo>
                    <a:pt x="990" y="309"/>
                  </a:lnTo>
                  <a:lnTo>
                    <a:pt x="993" y="312"/>
                  </a:lnTo>
                  <a:lnTo>
                    <a:pt x="996" y="314"/>
                  </a:lnTo>
                  <a:lnTo>
                    <a:pt x="999" y="314"/>
                  </a:lnTo>
                  <a:lnTo>
                    <a:pt x="1003" y="312"/>
                  </a:lnTo>
                  <a:lnTo>
                    <a:pt x="1008" y="312"/>
                  </a:lnTo>
                  <a:lnTo>
                    <a:pt x="1011" y="311"/>
                  </a:lnTo>
                  <a:lnTo>
                    <a:pt x="1017" y="311"/>
                  </a:lnTo>
                  <a:lnTo>
                    <a:pt x="1020" y="312"/>
                  </a:lnTo>
                  <a:lnTo>
                    <a:pt x="1021" y="315"/>
                  </a:lnTo>
                  <a:lnTo>
                    <a:pt x="1024" y="317"/>
                  </a:lnTo>
                  <a:lnTo>
                    <a:pt x="1026" y="318"/>
                  </a:lnTo>
                  <a:lnTo>
                    <a:pt x="1029" y="319"/>
                  </a:lnTo>
                  <a:lnTo>
                    <a:pt x="1030" y="321"/>
                  </a:lnTo>
                  <a:lnTo>
                    <a:pt x="1033" y="321"/>
                  </a:lnTo>
                  <a:lnTo>
                    <a:pt x="1035" y="322"/>
                  </a:lnTo>
                  <a:lnTo>
                    <a:pt x="1035" y="325"/>
                  </a:lnTo>
                  <a:lnTo>
                    <a:pt x="1036" y="328"/>
                  </a:lnTo>
                  <a:lnTo>
                    <a:pt x="1036" y="345"/>
                  </a:lnTo>
                  <a:lnTo>
                    <a:pt x="1039" y="351"/>
                  </a:lnTo>
                  <a:lnTo>
                    <a:pt x="1043" y="351"/>
                  </a:lnTo>
                  <a:lnTo>
                    <a:pt x="1046" y="348"/>
                  </a:lnTo>
                  <a:lnTo>
                    <a:pt x="1049" y="348"/>
                  </a:lnTo>
                  <a:lnTo>
                    <a:pt x="1052" y="351"/>
                  </a:lnTo>
                  <a:lnTo>
                    <a:pt x="1052" y="358"/>
                  </a:lnTo>
                  <a:lnTo>
                    <a:pt x="1055" y="364"/>
                  </a:lnTo>
                  <a:lnTo>
                    <a:pt x="1060" y="365"/>
                  </a:lnTo>
                  <a:lnTo>
                    <a:pt x="1064" y="365"/>
                  </a:lnTo>
                  <a:lnTo>
                    <a:pt x="1069" y="367"/>
                  </a:lnTo>
                  <a:lnTo>
                    <a:pt x="1080" y="367"/>
                  </a:lnTo>
                  <a:lnTo>
                    <a:pt x="1086" y="373"/>
                  </a:lnTo>
                  <a:lnTo>
                    <a:pt x="1089" y="379"/>
                  </a:lnTo>
                  <a:lnTo>
                    <a:pt x="1092" y="389"/>
                  </a:lnTo>
                  <a:lnTo>
                    <a:pt x="1097" y="398"/>
                  </a:lnTo>
                  <a:lnTo>
                    <a:pt x="1100" y="402"/>
                  </a:lnTo>
                  <a:lnTo>
                    <a:pt x="1109" y="407"/>
                  </a:lnTo>
                  <a:lnTo>
                    <a:pt x="1109" y="411"/>
                  </a:lnTo>
                  <a:lnTo>
                    <a:pt x="1110" y="411"/>
                  </a:lnTo>
                  <a:lnTo>
                    <a:pt x="1110" y="413"/>
                  </a:lnTo>
                  <a:lnTo>
                    <a:pt x="1109" y="414"/>
                  </a:lnTo>
                  <a:lnTo>
                    <a:pt x="1107" y="417"/>
                  </a:lnTo>
                  <a:lnTo>
                    <a:pt x="1106" y="419"/>
                  </a:lnTo>
                  <a:lnTo>
                    <a:pt x="1106" y="424"/>
                  </a:lnTo>
                  <a:lnTo>
                    <a:pt x="1088" y="424"/>
                  </a:lnTo>
                  <a:lnTo>
                    <a:pt x="1080" y="426"/>
                  </a:lnTo>
                  <a:lnTo>
                    <a:pt x="1079" y="426"/>
                  </a:lnTo>
                  <a:lnTo>
                    <a:pt x="1077" y="424"/>
                  </a:lnTo>
                  <a:lnTo>
                    <a:pt x="1069" y="424"/>
                  </a:lnTo>
                  <a:lnTo>
                    <a:pt x="1063" y="426"/>
                  </a:lnTo>
                  <a:lnTo>
                    <a:pt x="1058" y="426"/>
                  </a:lnTo>
                  <a:lnTo>
                    <a:pt x="1055" y="424"/>
                  </a:lnTo>
                  <a:lnTo>
                    <a:pt x="1054" y="423"/>
                  </a:lnTo>
                  <a:lnTo>
                    <a:pt x="1051" y="424"/>
                  </a:lnTo>
                  <a:lnTo>
                    <a:pt x="1051" y="432"/>
                  </a:lnTo>
                  <a:lnTo>
                    <a:pt x="1043" y="432"/>
                  </a:lnTo>
                  <a:lnTo>
                    <a:pt x="1040" y="430"/>
                  </a:lnTo>
                  <a:lnTo>
                    <a:pt x="1039" y="430"/>
                  </a:lnTo>
                  <a:lnTo>
                    <a:pt x="1039" y="436"/>
                  </a:lnTo>
                  <a:lnTo>
                    <a:pt x="1029" y="441"/>
                  </a:lnTo>
                  <a:lnTo>
                    <a:pt x="1030" y="444"/>
                  </a:lnTo>
                  <a:lnTo>
                    <a:pt x="1033" y="447"/>
                  </a:lnTo>
                  <a:lnTo>
                    <a:pt x="1024" y="450"/>
                  </a:lnTo>
                  <a:lnTo>
                    <a:pt x="1024" y="451"/>
                  </a:lnTo>
                  <a:lnTo>
                    <a:pt x="1026" y="453"/>
                  </a:lnTo>
                  <a:lnTo>
                    <a:pt x="1026" y="461"/>
                  </a:lnTo>
                  <a:lnTo>
                    <a:pt x="1024" y="463"/>
                  </a:lnTo>
                  <a:lnTo>
                    <a:pt x="1024" y="464"/>
                  </a:lnTo>
                  <a:lnTo>
                    <a:pt x="1018" y="464"/>
                  </a:lnTo>
                  <a:lnTo>
                    <a:pt x="1017" y="463"/>
                  </a:lnTo>
                  <a:lnTo>
                    <a:pt x="1015" y="463"/>
                  </a:lnTo>
                  <a:lnTo>
                    <a:pt x="1014" y="461"/>
                  </a:lnTo>
                  <a:lnTo>
                    <a:pt x="1014" y="460"/>
                  </a:lnTo>
                  <a:lnTo>
                    <a:pt x="1017" y="454"/>
                  </a:lnTo>
                  <a:lnTo>
                    <a:pt x="1012" y="454"/>
                  </a:lnTo>
                  <a:lnTo>
                    <a:pt x="1011" y="458"/>
                  </a:lnTo>
                  <a:lnTo>
                    <a:pt x="1006" y="458"/>
                  </a:lnTo>
                  <a:lnTo>
                    <a:pt x="1003" y="460"/>
                  </a:lnTo>
                  <a:lnTo>
                    <a:pt x="998" y="460"/>
                  </a:lnTo>
                  <a:lnTo>
                    <a:pt x="996" y="461"/>
                  </a:lnTo>
                  <a:lnTo>
                    <a:pt x="993" y="463"/>
                  </a:lnTo>
                  <a:lnTo>
                    <a:pt x="992" y="466"/>
                  </a:lnTo>
                  <a:lnTo>
                    <a:pt x="989" y="467"/>
                  </a:lnTo>
                  <a:lnTo>
                    <a:pt x="987" y="469"/>
                  </a:lnTo>
                  <a:lnTo>
                    <a:pt x="986" y="469"/>
                  </a:lnTo>
                  <a:lnTo>
                    <a:pt x="987" y="476"/>
                  </a:lnTo>
                  <a:lnTo>
                    <a:pt x="980" y="476"/>
                  </a:lnTo>
                  <a:lnTo>
                    <a:pt x="971" y="479"/>
                  </a:lnTo>
                  <a:lnTo>
                    <a:pt x="968" y="481"/>
                  </a:lnTo>
                  <a:lnTo>
                    <a:pt x="968" y="476"/>
                  </a:lnTo>
                  <a:lnTo>
                    <a:pt x="964" y="476"/>
                  </a:lnTo>
                  <a:lnTo>
                    <a:pt x="962" y="478"/>
                  </a:lnTo>
                  <a:lnTo>
                    <a:pt x="961" y="478"/>
                  </a:lnTo>
                  <a:lnTo>
                    <a:pt x="961" y="481"/>
                  </a:lnTo>
                  <a:lnTo>
                    <a:pt x="962" y="484"/>
                  </a:lnTo>
                  <a:lnTo>
                    <a:pt x="962" y="485"/>
                  </a:lnTo>
                  <a:lnTo>
                    <a:pt x="959" y="485"/>
                  </a:lnTo>
                  <a:lnTo>
                    <a:pt x="958" y="484"/>
                  </a:lnTo>
                  <a:lnTo>
                    <a:pt x="952" y="484"/>
                  </a:lnTo>
                  <a:lnTo>
                    <a:pt x="950" y="482"/>
                  </a:lnTo>
                  <a:lnTo>
                    <a:pt x="949" y="482"/>
                  </a:lnTo>
                  <a:lnTo>
                    <a:pt x="944" y="487"/>
                  </a:lnTo>
                  <a:lnTo>
                    <a:pt x="944" y="488"/>
                  </a:lnTo>
                  <a:lnTo>
                    <a:pt x="946" y="490"/>
                  </a:lnTo>
                  <a:lnTo>
                    <a:pt x="949" y="491"/>
                  </a:lnTo>
                  <a:lnTo>
                    <a:pt x="950" y="492"/>
                  </a:lnTo>
                  <a:lnTo>
                    <a:pt x="949" y="494"/>
                  </a:lnTo>
                  <a:lnTo>
                    <a:pt x="949" y="497"/>
                  </a:lnTo>
                  <a:lnTo>
                    <a:pt x="950" y="498"/>
                  </a:lnTo>
                  <a:lnTo>
                    <a:pt x="958" y="498"/>
                  </a:lnTo>
                  <a:lnTo>
                    <a:pt x="962" y="495"/>
                  </a:lnTo>
                  <a:lnTo>
                    <a:pt x="964" y="504"/>
                  </a:lnTo>
                  <a:lnTo>
                    <a:pt x="961" y="506"/>
                  </a:lnTo>
                  <a:lnTo>
                    <a:pt x="959" y="509"/>
                  </a:lnTo>
                  <a:lnTo>
                    <a:pt x="955" y="513"/>
                  </a:lnTo>
                  <a:lnTo>
                    <a:pt x="955" y="515"/>
                  </a:lnTo>
                  <a:lnTo>
                    <a:pt x="950" y="515"/>
                  </a:lnTo>
                  <a:lnTo>
                    <a:pt x="947" y="513"/>
                  </a:lnTo>
                  <a:lnTo>
                    <a:pt x="944" y="513"/>
                  </a:lnTo>
                  <a:lnTo>
                    <a:pt x="941" y="516"/>
                  </a:lnTo>
                  <a:lnTo>
                    <a:pt x="940" y="519"/>
                  </a:lnTo>
                  <a:lnTo>
                    <a:pt x="938" y="524"/>
                  </a:lnTo>
                  <a:lnTo>
                    <a:pt x="938" y="526"/>
                  </a:lnTo>
                  <a:lnTo>
                    <a:pt x="941" y="532"/>
                  </a:lnTo>
                  <a:lnTo>
                    <a:pt x="949" y="532"/>
                  </a:lnTo>
                  <a:lnTo>
                    <a:pt x="952" y="531"/>
                  </a:lnTo>
                  <a:lnTo>
                    <a:pt x="953" y="529"/>
                  </a:lnTo>
                  <a:lnTo>
                    <a:pt x="956" y="534"/>
                  </a:lnTo>
                  <a:lnTo>
                    <a:pt x="956" y="535"/>
                  </a:lnTo>
                  <a:lnTo>
                    <a:pt x="955" y="537"/>
                  </a:lnTo>
                  <a:lnTo>
                    <a:pt x="955" y="540"/>
                  </a:lnTo>
                  <a:lnTo>
                    <a:pt x="953" y="543"/>
                  </a:lnTo>
                  <a:lnTo>
                    <a:pt x="950" y="544"/>
                  </a:lnTo>
                  <a:lnTo>
                    <a:pt x="950" y="547"/>
                  </a:lnTo>
                  <a:lnTo>
                    <a:pt x="955" y="552"/>
                  </a:lnTo>
                  <a:lnTo>
                    <a:pt x="955" y="558"/>
                  </a:lnTo>
                  <a:lnTo>
                    <a:pt x="958" y="561"/>
                  </a:lnTo>
                  <a:lnTo>
                    <a:pt x="961" y="561"/>
                  </a:lnTo>
                  <a:lnTo>
                    <a:pt x="964" y="562"/>
                  </a:lnTo>
                  <a:lnTo>
                    <a:pt x="965" y="565"/>
                  </a:lnTo>
                  <a:lnTo>
                    <a:pt x="965" y="566"/>
                  </a:lnTo>
                  <a:lnTo>
                    <a:pt x="974" y="566"/>
                  </a:lnTo>
                  <a:lnTo>
                    <a:pt x="974" y="575"/>
                  </a:lnTo>
                  <a:lnTo>
                    <a:pt x="972" y="577"/>
                  </a:lnTo>
                  <a:lnTo>
                    <a:pt x="969" y="578"/>
                  </a:lnTo>
                  <a:lnTo>
                    <a:pt x="968" y="580"/>
                  </a:lnTo>
                  <a:lnTo>
                    <a:pt x="968" y="584"/>
                  </a:lnTo>
                  <a:lnTo>
                    <a:pt x="966" y="587"/>
                  </a:lnTo>
                  <a:lnTo>
                    <a:pt x="961" y="590"/>
                  </a:lnTo>
                  <a:lnTo>
                    <a:pt x="958" y="593"/>
                  </a:lnTo>
                  <a:lnTo>
                    <a:pt x="955" y="593"/>
                  </a:lnTo>
                  <a:lnTo>
                    <a:pt x="955" y="600"/>
                  </a:lnTo>
                  <a:lnTo>
                    <a:pt x="946" y="600"/>
                  </a:lnTo>
                  <a:lnTo>
                    <a:pt x="943" y="603"/>
                  </a:lnTo>
                  <a:lnTo>
                    <a:pt x="941" y="603"/>
                  </a:lnTo>
                  <a:lnTo>
                    <a:pt x="940" y="602"/>
                  </a:lnTo>
                  <a:lnTo>
                    <a:pt x="937" y="602"/>
                  </a:lnTo>
                  <a:lnTo>
                    <a:pt x="934" y="600"/>
                  </a:lnTo>
                  <a:lnTo>
                    <a:pt x="930" y="596"/>
                  </a:lnTo>
                  <a:lnTo>
                    <a:pt x="928" y="596"/>
                  </a:lnTo>
                  <a:lnTo>
                    <a:pt x="928" y="597"/>
                  </a:lnTo>
                  <a:lnTo>
                    <a:pt x="927" y="600"/>
                  </a:lnTo>
                  <a:lnTo>
                    <a:pt x="927" y="602"/>
                  </a:lnTo>
                  <a:lnTo>
                    <a:pt x="925" y="603"/>
                  </a:lnTo>
                  <a:lnTo>
                    <a:pt x="924" y="606"/>
                  </a:lnTo>
                  <a:lnTo>
                    <a:pt x="924" y="609"/>
                  </a:lnTo>
                  <a:lnTo>
                    <a:pt x="925" y="612"/>
                  </a:lnTo>
                  <a:lnTo>
                    <a:pt x="924" y="615"/>
                  </a:lnTo>
                  <a:lnTo>
                    <a:pt x="921" y="617"/>
                  </a:lnTo>
                  <a:lnTo>
                    <a:pt x="916" y="621"/>
                  </a:lnTo>
                  <a:lnTo>
                    <a:pt x="915" y="621"/>
                  </a:lnTo>
                  <a:lnTo>
                    <a:pt x="915" y="624"/>
                  </a:lnTo>
                  <a:lnTo>
                    <a:pt x="913" y="627"/>
                  </a:lnTo>
                  <a:lnTo>
                    <a:pt x="913" y="633"/>
                  </a:lnTo>
                  <a:lnTo>
                    <a:pt x="915" y="634"/>
                  </a:lnTo>
                  <a:lnTo>
                    <a:pt x="915" y="636"/>
                  </a:lnTo>
                  <a:lnTo>
                    <a:pt x="913" y="637"/>
                  </a:lnTo>
                  <a:lnTo>
                    <a:pt x="910" y="637"/>
                  </a:lnTo>
                  <a:lnTo>
                    <a:pt x="907" y="639"/>
                  </a:lnTo>
                  <a:lnTo>
                    <a:pt x="898" y="639"/>
                  </a:lnTo>
                  <a:lnTo>
                    <a:pt x="897" y="640"/>
                  </a:lnTo>
                  <a:lnTo>
                    <a:pt x="897" y="643"/>
                  </a:lnTo>
                  <a:lnTo>
                    <a:pt x="895" y="645"/>
                  </a:lnTo>
                  <a:lnTo>
                    <a:pt x="891" y="640"/>
                  </a:lnTo>
                  <a:lnTo>
                    <a:pt x="888" y="636"/>
                  </a:lnTo>
                  <a:lnTo>
                    <a:pt x="881" y="636"/>
                  </a:lnTo>
                  <a:lnTo>
                    <a:pt x="879" y="637"/>
                  </a:lnTo>
                  <a:lnTo>
                    <a:pt x="879" y="639"/>
                  </a:lnTo>
                  <a:lnTo>
                    <a:pt x="878" y="640"/>
                  </a:lnTo>
                  <a:lnTo>
                    <a:pt x="878" y="648"/>
                  </a:lnTo>
                  <a:lnTo>
                    <a:pt x="879" y="651"/>
                  </a:lnTo>
                  <a:lnTo>
                    <a:pt x="875" y="651"/>
                  </a:lnTo>
                  <a:lnTo>
                    <a:pt x="872" y="652"/>
                  </a:lnTo>
                  <a:lnTo>
                    <a:pt x="870" y="655"/>
                  </a:lnTo>
                  <a:lnTo>
                    <a:pt x="867" y="655"/>
                  </a:lnTo>
                  <a:lnTo>
                    <a:pt x="864" y="654"/>
                  </a:lnTo>
                  <a:lnTo>
                    <a:pt x="860" y="654"/>
                  </a:lnTo>
                  <a:lnTo>
                    <a:pt x="859" y="655"/>
                  </a:lnTo>
                  <a:lnTo>
                    <a:pt x="859" y="654"/>
                  </a:lnTo>
                  <a:lnTo>
                    <a:pt x="857" y="652"/>
                  </a:lnTo>
                  <a:lnTo>
                    <a:pt x="854" y="646"/>
                  </a:lnTo>
                  <a:lnTo>
                    <a:pt x="848" y="643"/>
                  </a:lnTo>
                  <a:lnTo>
                    <a:pt x="847" y="643"/>
                  </a:lnTo>
                  <a:lnTo>
                    <a:pt x="847" y="645"/>
                  </a:lnTo>
                  <a:lnTo>
                    <a:pt x="845" y="648"/>
                  </a:lnTo>
                  <a:lnTo>
                    <a:pt x="845" y="651"/>
                  </a:lnTo>
                  <a:lnTo>
                    <a:pt x="841" y="655"/>
                  </a:lnTo>
                  <a:lnTo>
                    <a:pt x="839" y="660"/>
                  </a:lnTo>
                  <a:lnTo>
                    <a:pt x="839" y="661"/>
                  </a:lnTo>
                  <a:lnTo>
                    <a:pt x="838" y="661"/>
                  </a:lnTo>
                  <a:lnTo>
                    <a:pt x="838" y="664"/>
                  </a:lnTo>
                  <a:lnTo>
                    <a:pt x="833" y="664"/>
                  </a:lnTo>
                  <a:lnTo>
                    <a:pt x="832" y="666"/>
                  </a:lnTo>
                  <a:lnTo>
                    <a:pt x="832" y="668"/>
                  </a:lnTo>
                  <a:lnTo>
                    <a:pt x="830" y="668"/>
                  </a:lnTo>
                  <a:lnTo>
                    <a:pt x="829" y="670"/>
                  </a:lnTo>
                  <a:lnTo>
                    <a:pt x="826" y="670"/>
                  </a:lnTo>
                  <a:lnTo>
                    <a:pt x="824" y="673"/>
                  </a:lnTo>
                  <a:lnTo>
                    <a:pt x="822" y="674"/>
                  </a:lnTo>
                  <a:lnTo>
                    <a:pt x="820" y="677"/>
                  </a:lnTo>
                  <a:lnTo>
                    <a:pt x="820" y="685"/>
                  </a:lnTo>
                  <a:lnTo>
                    <a:pt x="822" y="688"/>
                  </a:lnTo>
                  <a:lnTo>
                    <a:pt x="823" y="689"/>
                  </a:lnTo>
                  <a:lnTo>
                    <a:pt x="826" y="689"/>
                  </a:lnTo>
                  <a:lnTo>
                    <a:pt x="829" y="692"/>
                  </a:lnTo>
                  <a:lnTo>
                    <a:pt x="833" y="701"/>
                  </a:lnTo>
                  <a:lnTo>
                    <a:pt x="832" y="704"/>
                  </a:lnTo>
                  <a:lnTo>
                    <a:pt x="830" y="702"/>
                  </a:lnTo>
                  <a:lnTo>
                    <a:pt x="830" y="701"/>
                  </a:lnTo>
                  <a:lnTo>
                    <a:pt x="829" y="702"/>
                  </a:lnTo>
                  <a:lnTo>
                    <a:pt x="829" y="704"/>
                  </a:lnTo>
                  <a:lnTo>
                    <a:pt x="827" y="705"/>
                  </a:lnTo>
                  <a:lnTo>
                    <a:pt x="826" y="705"/>
                  </a:lnTo>
                  <a:lnTo>
                    <a:pt x="826" y="707"/>
                  </a:lnTo>
                  <a:lnTo>
                    <a:pt x="824" y="708"/>
                  </a:lnTo>
                  <a:lnTo>
                    <a:pt x="824" y="711"/>
                  </a:lnTo>
                  <a:lnTo>
                    <a:pt x="826" y="713"/>
                  </a:lnTo>
                  <a:lnTo>
                    <a:pt x="826" y="714"/>
                  </a:lnTo>
                  <a:lnTo>
                    <a:pt x="827" y="716"/>
                  </a:lnTo>
                  <a:lnTo>
                    <a:pt x="827" y="720"/>
                  </a:lnTo>
                  <a:lnTo>
                    <a:pt x="823" y="716"/>
                  </a:lnTo>
                  <a:lnTo>
                    <a:pt x="820" y="716"/>
                  </a:lnTo>
                  <a:lnTo>
                    <a:pt x="819" y="717"/>
                  </a:lnTo>
                  <a:lnTo>
                    <a:pt x="817" y="720"/>
                  </a:lnTo>
                  <a:lnTo>
                    <a:pt x="816" y="722"/>
                  </a:lnTo>
                  <a:lnTo>
                    <a:pt x="814" y="722"/>
                  </a:lnTo>
                  <a:lnTo>
                    <a:pt x="811" y="720"/>
                  </a:lnTo>
                  <a:lnTo>
                    <a:pt x="810" y="720"/>
                  </a:lnTo>
                  <a:lnTo>
                    <a:pt x="810" y="722"/>
                  </a:lnTo>
                  <a:lnTo>
                    <a:pt x="808" y="722"/>
                  </a:lnTo>
                  <a:lnTo>
                    <a:pt x="807" y="723"/>
                  </a:lnTo>
                  <a:lnTo>
                    <a:pt x="807" y="729"/>
                  </a:lnTo>
                  <a:lnTo>
                    <a:pt x="811" y="734"/>
                  </a:lnTo>
                  <a:lnTo>
                    <a:pt x="819" y="734"/>
                  </a:lnTo>
                  <a:lnTo>
                    <a:pt x="820" y="735"/>
                  </a:lnTo>
                  <a:lnTo>
                    <a:pt x="820" y="736"/>
                  </a:lnTo>
                  <a:lnTo>
                    <a:pt x="822" y="739"/>
                  </a:lnTo>
                  <a:lnTo>
                    <a:pt x="822" y="741"/>
                  </a:lnTo>
                  <a:lnTo>
                    <a:pt x="813" y="741"/>
                  </a:lnTo>
                  <a:lnTo>
                    <a:pt x="804" y="750"/>
                  </a:lnTo>
                  <a:lnTo>
                    <a:pt x="801" y="751"/>
                  </a:lnTo>
                  <a:lnTo>
                    <a:pt x="799" y="754"/>
                  </a:lnTo>
                  <a:lnTo>
                    <a:pt x="796" y="757"/>
                  </a:lnTo>
                  <a:lnTo>
                    <a:pt x="793" y="759"/>
                  </a:lnTo>
                  <a:lnTo>
                    <a:pt x="789" y="760"/>
                  </a:lnTo>
                  <a:lnTo>
                    <a:pt x="783" y="760"/>
                  </a:lnTo>
                  <a:lnTo>
                    <a:pt x="776" y="753"/>
                  </a:lnTo>
                  <a:lnTo>
                    <a:pt x="773" y="751"/>
                  </a:lnTo>
                  <a:lnTo>
                    <a:pt x="771" y="750"/>
                  </a:lnTo>
                  <a:lnTo>
                    <a:pt x="767" y="750"/>
                  </a:lnTo>
                  <a:lnTo>
                    <a:pt x="730" y="765"/>
                  </a:lnTo>
                  <a:lnTo>
                    <a:pt x="718" y="768"/>
                  </a:lnTo>
                  <a:lnTo>
                    <a:pt x="709" y="769"/>
                  </a:lnTo>
                  <a:lnTo>
                    <a:pt x="721" y="759"/>
                  </a:lnTo>
                  <a:lnTo>
                    <a:pt x="715" y="753"/>
                  </a:lnTo>
                  <a:lnTo>
                    <a:pt x="712" y="753"/>
                  </a:lnTo>
                  <a:lnTo>
                    <a:pt x="709" y="754"/>
                  </a:lnTo>
                  <a:lnTo>
                    <a:pt x="706" y="754"/>
                  </a:lnTo>
                  <a:lnTo>
                    <a:pt x="700" y="760"/>
                  </a:lnTo>
                  <a:lnTo>
                    <a:pt x="697" y="762"/>
                  </a:lnTo>
                  <a:lnTo>
                    <a:pt x="696" y="765"/>
                  </a:lnTo>
                  <a:lnTo>
                    <a:pt x="694" y="765"/>
                  </a:lnTo>
                  <a:lnTo>
                    <a:pt x="690" y="762"/>
                  </a:lnTo>
                  <a:lnTo>
                    <a:pt x="687" y="760"/>
                  </a:lnTo>
                  <a:lnTo>
                    <a:pt x="685" y="760"/>
                  </a:lnTo>
                  <a:lnTo>
                    <a:pt x="682" y="763"/>
                  </a:lnTo>
                  <a:lnTo>
                    <a:pt x="682" y="766"/>
                  </a:lnTo>
                  <a:lnTo>
                    <a:pt x="681" y="769"/>
                  </a:lnTo>
                  <a:lnTo>
                    <a:pt x="681" y="770"/>
                  </a:lnTo>
                  <a:lnTo>
                    <a:pt x="671" y="770"/>
                  </a:lnTo>
                  <a:lnTo>
                    <a:pt x="665" y="773"/>
                  </a:lnTo>
                  <a:lnTo>
                    <a:pt x="663" y="775"/>
                  </a:lnTo>
                  <a:lnTo>
                    <a:pt x="662" y="769"/>
                  </a:lnTo>
                  <a:lnTo>
                    <a:pt x="653" y="760"/>
                  </a:lnTo>
                  <a:lnTo>
                    <a:pt x="650" y="760"/>
                  </a:lnTo>
                  <a:lnTo>
                    <a:pt x="648" y="759"/>
                  </a:lnTo>
                  <a:lnTo>
                    <a:pt x="645" y="759"/>
                  </a:lnTo>
                  <a:lnTo>
                    <a:pt x="645" y="748"/>
                  </a:lnTo>
                  <a:lnTo>
                    <a:pt x="644" y="745"/>
                  </a:lnTo>
                  <a:lnTo>
                    <a:pt x="641" y="742"/>
                  </a:lnTo>
                  <a:lnTo>
                    <a:pt x="640" y="742"/>
                  </a:lnTo>
                  <a:lnTo>
                    <a:pt x="638" y="744"/>
                  </a:lnTo>
                  <a:lnTo>
                    <a:pt x="635" y="744"/>
                  </a:lnTo>
                  <a:lnTo>
                    <a:pt x="632" y="742"/>
                  </a:lnTo>
                  <a:lnTo>
                    <a:pt x="629" y="742"/>
                  </a:lnTo>
                  <a:lnTo>
                    <a:pt x="625" y="741"/>
                  </a:lnTo>
                  <a:lnTo>
                    <a:pt x="622" y="738"/>
                  </a:lnTo>
                  <a:lnTo>
                    <a:pt x="619" y="734"/>
                  </a:lnTo>
                  <a:lnTo>
                    <a:pt x="616" y="723"/>
                  </a:lnTo>
                  <a:lnTo>
                    <a:pt x="617" y="713"/>
                  </a:lnTo>
                  <a:lnTo>
                    <a:pt x="619" y="705"/>
                  </a:lnTo>
                  <a:lnTo>
                    <a:pt x="620" y="702"/>
                  </a:lnTo>
                  <a:lnTo>
                    <a:pt x="620" y="695"/>
                  </a:lnTo>
                  <a:lnTo>
                    <a:pt x="614" y="689"/>
                  </a:lnTo>
                  <a:lnTo>
                    <a:pt x="606" y="686"/>
                  </a:lnTo>
                  <a:lnTo>
                    <a:pt x="595" y="685"/>
                  </a:lnTo>
                  <a:lnTo>
                    <a:pt x="588" y="685"/>
                  </a:lnTo>
                  <a:lnTo>
                    <a:pt x="586" y="694"/>
                  </a:lnTo>
                  <a:lnTo>
                    <a:pt x="577" y="694"/>
                  </a:lnTo>
                  <a:lnTo>
                    <a:pt x="577" y="695"/>
                  </a:lnTo>
                  <a:lnTo>
                    <a:pt x="579" y="697"/>
                  </a:lnTo>
                  <a:lnTo>
                    <a:pt x="580" y="700"/>
                  </a:lnTo>
                  <a:lnTo>
                    <a:pt x="577" y="707"/>
                  </a:lnTo>
                  <a:lnTo>
                    <a:pt x="570" y="707"/>
                  </a:lnTo>
                  <a:lnTo>
                    <a:pt x="570" y="711"/>
                  </a:lnTo>
                  <a:lnTo>
                    <a:pt x="569" y="713"/>
                  </a:lnTo>
                  <a:lnTo>
                    <a:pt x="569" y="714"/>
                  </a:lnTo>
                  <a:lnTo>
                    <a:pt x="566" y="714"/>
                  </a:lnTo>
                  <a:lnTo>
                    <a:pt x="566" y="710"/>
                  </a:lnTo>
                  <a:lnTo>
                    <a:pt x="563" y="710"/>
                  </a:lnTo>
                  <a:lnTo>
                    <a:pt x="561" y="711"/>
                  </a:lnTo>
                  <a:lnTo>
                    <a:pt x="551" y="711"/>
                  </a:lnTo>
                  <a:lnTo>
                    <a:pt x="551" y="714"/>
                  </a:lnTo>
                  <a:lnTo>
                    <a:pt x="549" y="716"/>
                  </a:lnTo>
                  <a:lnTo>
                    <a:pt x="549" y="717"/>
                  </a:lnTo>
                  <a:lnTo>
                    <a:pt x="548" y="717"/>
                  </a:lnTo>
                  <a:lnTo>
                    <a:pt x="548" y="719"/>
                  </a:lnTo>
                  <a:lnTo>
                    <a:pt x="549" y="722"/>
                  </a:lnTo>
                  <a:lnTo>
                    <a:pt x="549" y="725"/>
                  </a:lnTo>
                  <a:lnTo>
                    <a:pt x="551" y="726"/>
                  </a:lnTo>
                  <a:lnTo>
                    <a:pt x="551" y="728"/>
                  </a:lnTo>
                  <a:lnTo>
                    <a:pt x="552" y="729"/>
                  </a:lnTo>
                  <a:lnTo>
                    <a:pt x="552" y="734"/>
                  </a:lnTo>
                  <a:lnTo>
                    <a:pt x="551" y="735"/>
                  </a:lnTo>
                  <a:lnTo>
                    <a:pt x="551" y="739"/>
                  </a:lnTo>
                  <a:lnTo>
                    <a:pt x="552" y="741"/>
                  </a:lnTo>
                  <a:lnTo>
                    <a:pt x="555" y="741"/>
                  </a:lnTo>
                  <a:lnTo>
                    <a:pt x="558" y="744"/>
                  </a:lnTo>
                  <a:lnTo>
                    <a:pt x="558" y="754"/>
                  </a:lnTo>
                  <a:lnTo>
                    <a:pt x="557" y="762"/>
                  </a:lnTo>
                  <a:lnTo>
                    <a:pt x="557" y="768"/>
                  </a:lnTo>
                  <a:lnTo>
                    <a:pt x="558" y="772"/>
                  </a:lnTo>
                  <a:lnTo>
                    <a:pt x="558" y="773"/>
                  </a:lnTo>
                  <a:lnTo>
                    <a:pt x="560" y="775"/>
                  </a:lnTo>
                  <a:lnTo>
                    <a:pt x="560" y="776"/>
                  </a:lnTo>
                  <a:lnTo>
                    <a:pt x="563" y="779"/>
                  </a:lnTo>
                  <a:lnTo>
                    <a:pt x="566" y="785"/>
                  </a:lnTo>
                  <a:lnTo>
                    <a:pt x="566" y="793"/>
                  </a:lnTo>
                  <a:lnTo>
                    <a:pt x="564" y="793"/>
                  </a:lnTo>
                  <a:lnTo>
                    <a:pt x="563" y="796"/>
                  </a:lnTo>
                  <a:lnTo>
                    <a:pt x="561" y="797"/>
                  </a:lnTo>
                  <a:lnTo>
                    <a:pt x="561" y="802"/>
                  </a:lnTo>
                  <a:lnTo>
                    <a:pt x="563" y="803"/>
                  </a:lnTo>
                  <a:lnTo>
                    <a:pt x="561" y="805"/>
                  </a:lnTo>
                  <a:lnTo>
                    <a:pt x="560" y="805"/>
                  </a:lnTo>
                  <a:lnTo>
                    <a:pt x="560" y="806"/>
                  </a:lnTo>
                  <a:lnTo>
                    <a:pt x="558" y="810"/>
                  </a:lnTo>
                  <a:lnTo>
                    <a:pt x="558" y="815"/>
                  </a:lnTo>
                  <a:lnTo>
                    <a:pt x="560" y="818"/>
                  </a:lnTo>
                  <a:lnTo>
                    <a:pt x="560" y="827"/>
                  </a:lnTo>
                  <a:lnTo>
                    <a:pt x="557" y="830"/>
                  </a:lnTo>
                  <a:lnTo>
                    <a:pt x="557" y="837"/>
                  </a:lnTo>
                  <a:lnTo>
                    <a:pt x="560" y="841"/>
                  </a:lnTo>
                  <a:lnTo>
                    <a:pt x="561" y="844"/>
                  </a:lnTo>
                  <a:lnTo>
                    <a:pt x="561" y="847"/>
                  </a:lnTo>
                  <a:lnTo>
                    <a:pt x="560" y="850"/>
                  </a:lnTo>
                  <a:lnTo>
                    <a:pt x="557" y="849"/>
                  </a:lnTo>
                  <a:lnTo>
                    <a:pt x="554" y="849"/>
                  </a:lnTo>
                  <a:lnTo>
                    <a:pt x="549" y="844"/>
                  </a:lnTo>
                  <a:lnTo>
                    <a:pt x="546" y="843"/>
                  </a:lnTo>
                  <a:lnTo>
                    <a:pt x="542" y="839"/>
                  </a:lnTo>
                  <a:lnTo>
                    <a:pt x="540" y="839"/>
                  </a:lnTo>
                  <a:lnTo>
                    <a:pt x="539" y="837"/>
                  </a:lnTo>
                  <a:lnTo>
                    <a:pt x="536" y="837"/>
                  </a:lnTo>
                  <a:lnTo>
                    <a:pt x="536" y="839"/>
                  </a:lnTo>
                  <a:lnTo>
                    <a:pt x="535" y="840"/>
                  </a:lnTo>
                  <a:lnTo>
                    <a:pt x="535" y="847"/>
                  </a:lnTo>
                  <a:lnTo>
                    <a:pt x="533" y="849"/>
                  </a:lnTo>
                  <a:lnTo>
                    <a:pt x="530" y="849"/>
                  </a:lnTo>
                  <a:lnTo>
                    <a:pt x="526" y="847"/>
                  </a:lnTo>
                  <a:lnTo>
                    <a:pt x="526" y="844"/>
                  </a:lnTo>
                  <a:lnTo>
                    <a:pt x="527" y="843"/>
                  </a:lnTo>
                  <a:lnTo>
                    <a:pt x="527" y="841"/>
                  </a:lnTo>
                  <a:lnTo>
                    <a:pt x="526" y="840"/>
                  </a:lnTo>
                  <a:lnTo>
                    <a:pt x="514" y="840"/>
                  </a:lnTo>
                  <a:lnTo>
                    <a:pt x="512" y="839"/>
                  </a:lnTo>
                  <a:lnTo>
                    <a:pt x="512" y="831"/>
                  </a:lnTo>
                  <a:lnTo>
                    <a:pt x="509" y="831"/>
                  </a:lnTo>
                  <a:lnTo>
                    <a:pt x="508" y="830"/>
                  </a:lnTo>
                  <a:lnTo>
                    <a:pt x="508" y="822"/>
                  </a:lnTo>
                  <a:lnTo>
                    <a:pt x="511" y="819"/>
                  </a:lnTo>
                  <a:lnTo>
                    <a:pt x="517" y="816"/>
                  </a:lnTo>
                  <a:lnTo>
                    <a:pt x="518" y="816"/>
                  </a:lnTo>
                  <a:lnTo>
                    <a:pt x="518" y="810"/>
                  </a:lnTo>
                  <a:lnTo>
                    <a:pt x="517" y="809"/>
                  </a:lnTo>
                  <a:lnTo>
                    <a:pt x="515" y="806"/>
                  </a:lnTo>
                  <a:lnTo>
                    <a:pt x="512" y="805"/>
                  </a:lnTo>
                  <a:lnTo>
                    <a:pt x="512" y="802"/>
                  </a:lnTo>
                  <a:lnTo>
                    <a:pt x="508" y="797"/>
                  </a:lnTo>
                  <a:lnTo>
                    <a:pt x="506" y="797"/>
                  </a:lnTo>
                  <a:lnTo>
                    <a:pt x="505" y="800"/>
                  </a:lnTo>
                  <a:lnTo>
                    <a:pt x="505" y="802"/>
                  </a:lnTo>
                  <a:lnTo>
                    <a:pt x="503" y="803"/>
                  </a:lnTo>
                  <a:lnTo>
                    <a:pt x="502" y="803"/>
                  </a:lnTo>
                  <a:lnTo>
                    <a:pt x="499" y="800"/>
                  </a:lnTo>
                  <a:lnTo>
                    <a:pt x="499" y="791"/>
                  </a:lnTo>
                  <a:lnTo>
                    <a:pt x="498" y="790"/>
                  </a:lnTo>
                  <a:lnTo>
                    <a:pt x="493" y="790"/>
                  </a:lnTo>
                  <a:lnTo>
                    <a:pt x="492" y="791"/>
                  </a:lnTo>
                  <a:lnTo>
                    <a:pt x="489" y="797"/>
                  </a:lnTo>
                  <a:lnTo>
                    <a:pt x="489" y="799"/>
                  </a:lnTo>
                  <a:lnTo>
                    <a:pt x="486" y="802"/>
                  </a:lnTo>
                  <a:lnTo>
                    <a:pt x="477" y="805"/>
                  </a:lnTo>
                  <a:lnTo>
                    <a:pt x="471" y="805"/>
                  </a:lnTo>
                  <a:lnTo>
                    <a:pt x="468" y="802"/>
                  </a:lnTo>
                  <a:lnTo>
                    <a:pt x="468" y="797"/>
                  </a:lnTo>
                  <a:lnTo>
                    <a:pt x="465" y="794"/>
                  </a:lnTo>
                  <a:lnTo>
                    <a:pt x="458" y="794"/>
                  </a:lnTo>
                  <a:lnTo>
                    <a:pt x="456" y="793"/>
                  </a:lnTo>
                  <a:lnTo>
                    <a:pt x="455" y="793"/>
                  </a:lnTo>
                  <a:lnTo>
                    <a:pt x="453" y="794"/>
                  </a:lnTo>
                  <a:lnTo>
                    <a:pt x="453" y="796"/>
                  </a:lnTo>
                  <a:lnTo>
                    <a:pt x="455" y="797"/>
                  </a:lnTo>
                  <a:lnTo>
                    <a:pt x="455" y="805"/>
                  </a:lnTo>
                  <a:lnTo>
                    <a:pt x="449" y="805"/>
                  </a:lnTo>
                  <a:lnTo>
                    <a:pt x="447" y="802"/>
                  </a:lnTo>
                  <a:lnTo>
                    <a:pt x="444" y="800"/>
                  </a:lnTo>
                  <a:lnTo>
                    <a:pt x="443" y="797"/>
                  </a:lnTo>
                  <a:lnTo>
                    <a:pt x="440" y="794"/>
                  </a:lnTo>
                  <a:lnTo>
                    <a:pt x="440" y="793"/>
                  </a:lnTo>
                  <a:lnTo>
                    <a:pt x="438" y="791"/>
                  </a:lnTo>
                  <a:lnTo>
                    <a:pt x="438" y="785"/>
                  </a:lnTo>
                  <a:lnTo>
                    <a:pt x="435" y="785"/>
                  </a:lnTo>
                  <a:lnTo>
                    <a:pt x="434" y="784"/>
                  </a:lnTo>
                  <a:lnTo>
                    <a:pt x="434" y="782"/>
                  </a:lnTo>
                  <a:lnTo>
                    <a:pt x="429" y="778"/>
                  </a:lnTo>
                  <a:lnTo>
                    <a:pt x="428" y="778"/>
                  </a:lnTo>
                  <a:lnTo>
                    <a:pt x="427" y="781"/>
                  </a:lnTo>
                  <a:lnTo>
                    <a:pt x="425" y="779"/>
                  </a:lnTo>
                  <a:lnTo>
                    <a:pt x="424" y="779"/>
                  </a:lnTo>
                  <a:lnTo>
                    <a:pt x="424" y="781"/>
                  </a:lnTo>
                  <a:lnTo>
                    <a:pt x="422" y="782"/>
                  </a:lnTo>
                  <a:lnTo>
                    <a:pt x="416" y="782"/>
                  </a:lnTo>
                  <a:lnTo>
                    <a:pt x="413" y="784"/>
                  </a:lnTo>
                  <a:lnTo>
                    <a:pt x="412" y="787"/>
                  </a:lnTo>
                  <a:lnTo>
                    <a:pt x="412" y="785"/>
                  </a:lnTo>
                  <a:lnTo>
                    <a:pt x="410" y="784"/>
                  </a:lnTo>
                  <a:lnTo>
                    <a:pt x="410" y="781"/>
                  </a:lnTo>
                  <a:lnTo>
                    <a:pt x="409" y="779"/>
                  </a:lnTo>
                  <a:lnTo>
                    <a:pt x="406" y="778"/>
                  </a:lnTo>
                  <a:lnTo>
                    <a:pt x="404" y="778"/>
                  </a:lnTo>
                  <a:lnTo>
                    <a:pt x="403" y="779"/>
                  </a:lnTo>
                  <a:lnTo>
                    <a:pt x="401" y="782"/>
                  </a:lnTo>
                  <a:lnTo>
                    <a:pt x="400" y="784"/>
                  </a:lnTo>
                  <a:lnTo>
                    <a:pt x="397" y="784"/>
                  </a:lnTo>
                  <a:lnTo>
                    <a:pt x="388" y="781"/>
                  </a:lnTo>
                  <a:lnTo>
                    <a:pt x="387" y="781"/>
                  </a:lnTo>
                  <a:lnTo>
                    <a:pt x="385" y="782"/>
                  </a:lnTo>
                  <a:lnTo>
                    <a:pt x="384" y="785"/>
                  </a:lnTo>
                  <a:lnTo>
                    <a:pt x="381" y="785"/>
                  </a:lnTo>
                  <a:lnTo>
                    <a:pt x="379" y="787"/>
                  </a:lnTo>
                  <a:lnTo>
                    <a:pt x="378" y="790"/>
                  </a:lnTo>
                  <a:lnTo>
                    <a:pt x="376" y="790"/>
                  </a:lnTo>
                  <a:lnTo>
                    <a:pt x="369" y="787"/>
                  </a:lnTo>
                  <a:lnTo>
                    <a:pt x="369" y="791"/>
                  </a:lnTo>
                  <a:lnTo>
                    <a:pt x="367" y="794"/>
                  </a:lnTo>
                  <a:lnTo>
                    <a:pt x="364" y="797"/>
                  </a:lnTo>
                  <a:lnTo>
                    <a:pt x="361" y="797"/>
                  </a:lnTo>
                  <a:lnTo>
                    <a:pt x="361" y="802"/>
                  </a:lnTo>
                  <a:lnTo>
                    <a:pt x="358" y="805"/>
                  </a:lnTo>
                  <a:lnTo>
                    <a:pt x="356" y="805"/>
                  </a:lnTo>
                  <a:lnTo>
                    <a:pt x="353" y="803"/>
                  </a:lnTo>
                  <a:lnTo>
                    <a:pt x="344" y="803"/>
                  </a:lnTo>
                  <a:lnTo>
                    <a:pt x="344" y="806"/>
                  </a:lnTo>
                  <a:lnTo>
                    <a:pt x="342" y="807"/>
                  </a:lnTo>
                  <a:lnTo>
                    <a:pt x="341" y="807"/>
                  </a:lnTo>
                  <a:lnTo>
                    <a:pt x="341" y="809"/>
                  </a:lnTo>
                  <a:lnTo>
                    <a:pt x="344" y="812"/>
                  </a:lnTo>
                  <a:lnTo>
                    <a:pt x="348" y="812"/>
                  </a:lnTo>
                  <a:lnTo>
                    <a:pt x="350" y="819"/>
                  </a:lnTo>
                  <a:lnTo>
                    <a:pt x="347" y="822"/>
                  </a:lnTo>
                  <a:lnTo>
                    <a:pt x="345" y="822"/>
                  </a:lnTo>
                  <a:lnTo>
                    <a:pt x="345" y="828"/>
                  </a:lnTo>
                  <a:lnTo>
                    <a:pt x="348" y="831"/>
                  </a:lnTo>
                  <a:lnTo>
                    <a:pt x="351" y="831"/>
                  </a:lnTo>
                  <a:lnTo>
                    <a:pt x="353" y="833"/>
                  </a:lnTo>
                  <a:lnTo>
                    <a:pt x="357" y="833"/>
                  </a:lnTo>
                  <a:lnTo>
                    <a:pt x="363" y="839"/>
                  </a:lnTo>
                  <a:lnTo>
                    <a:pt x="367" y="844"/>
                  </a:lnTo>
                  <a:lnTo>
                    <a:pt x="378" y="844"/>
                  </a:lnTo>
                  <a:lnTo>
                    <a:pt x="379" y="843"/>
                  </a:lnTo>
                  <a:lnTo>
                    <a:pt x="381" y="843"/>
                  </a:lnTo>
                  <a:lnTo>
                    <a:pt x="382" y="844"/>
                  </a:lnTo>
                  <a:lnTo>
                    <a:pt x="384" y="847"/>
                  </a:lnTo>
                  <a:lnTo>
                    <a:pt x="384" y="853"/>
                  </a:lnTo>
                  <a:lnTo>
                    <a:pt x="392" y="853"/>
                  </a:lnTo>
                  <a:lnTo>
                    <a:pt x="394" y="855"/>
                  </a:lnTo>
                  <a:lnTo>
                    <a:pt x="398" y="855"/>
                  </a:lnTo>
                  <a:lnTo>
                    <a:pt x="401" y="852"/>
                  </a:lnTo>
                  <a:lnTo>
                    <a:pt x="401" y="861"/>
                  </a:lnTo>
                  <a:lnTo>
                    <a:pt x="403" y="861"/>
                  </a:lnTo>
                  <a:lnTo>
                    <a:pt x="403" y="864"/>
                  </a:lnTo>
                  <a:lnTo>
                    <a:pt x="404" y="864"/>
                  </a:lnTo>
                  <a:lnTo>
                    <a:pt x="404" y="873"/>
                  </a:lnTo>
                  <a:lnTo>
                    <a:pt x="403" y="873"/>
                  </a:lnTo>
                  <a:lnTo>
                    <a:pt x="403" y="874"/>
                  </a:lnTo>
                  <a:lnTo>
                    <a:pt x="401" y="874"/>
                  </a:lnTo>
                  <a:lnTo>
                    <a:pt x="401" y="875"/>
                  </a:lnTo>
                  <a:lnTo>
                    <a:pt x="398" y="875"/>
                  </a:lnTo>
                  <a:lnTo>
                    <a:pt x="397" y="877"/>
                  </a:lnTo>
                  <a:lnTo>
                    <a:pt x="388" y="877"/>
                  </a:lnTo>
                  <a:lnTo>
                    <a:pt x="385" y="871"/>
                  </a:lnTo>
                  <a:lnTo>
                    <a:pt x="378" y="871"/>
                  </a:lnTo>
                  <a:lnTo>
                    <a:pt x="378" y="873"/>
                  </a:lnTo>
                  <a:lnTo>
                    <a:pt x="376" y="875"/>
                  </a:lnTo>
                  <a:lnTo>
                    <a:pt x="376" y="877"/>
                  </a:lnTo>
                  <a:lnTo>
                    <a:pt x="373" y="878"/>
                  </a:lnTo>
                  <a:lnTo>
                    <a:pt x="370" y="878"/>
                  </a:lnTo>
                  <a:lnTo>
                    <a:pt x="370" y="877"/>
                  </a:lnTo>
                  <a:lnTo>
                    <a:pt x="363" y="875"/>
                  </a:lnTo>
                  <a:lnTo>
                    <a:pt x="363" y="874"/>
                  </a:lnTo>
                  <a:lnTo>
                    <a:pt x="361" y="873"/>
                  </a:lnTo>
                  <a:lnTo>
                    <a:pt x="356" y="873"/>
                  </a:lnTo>
                  <a:lnTo>
                    <a:pt x="354" y="874"/>
                  </a:lnTo>
                  <a:lnTo>
                    <a:pt x="354" y="877"/>
                  </a:lnTo>
                  <a:lnTo>
                    <a:pt x="356" y="878"/>
                  </a:lnTo>
                  <a:lnTo>
                    <a:pt x="356" y="884"/>
                  </a:lnTo>
                  <a:lnTo>
                    <a:pt x="357" y="889"/>
                  </a:lnTo>
                  <a:lnTo>
                    <a:pt x="357" y="895"/>
                  </a:lnTo>
                  <a:lnTo>
                    <a:pt x="358" y="896"/>
                  </a:lnTo>
                  <a:lnTo>
                    <a:pt x="358" y="901"/>
                  </a:lnTo>
                  <a:lnTo>
                    <a:pt x="356" y="904"/>
                  </a:lnTo>
                  <a:lnTo>
                    <a:pt x="353" y="904"/>
                  </a:lnTo>
                  <a:lnTo>
                    <a:pt x="350" y="902"/>
                  </a:lnTo>
                  <a:lnTo>
                    <a:pt x="348" y="901"/>
                  </a:lnTo>
                  <a:lnTo>
                    <a:pt x="345" y="899"/>
                  </a:lnTo>
                  <a:lnTo>
                    <a:pt x="344" y="898"/>
                  </a:lnTo>
                  <a:lnTo>
                    <a:pt x="341" y="896"/>
                  </a:lnTo>
                  <a:lnTo>
                    <a:pt x="339" y="893"/>
                  </a:lnTo>
                  <a:lnTo>
                    <a:pt x="339" y="890"/>
                  </a:lnTo>
                  <a:lnTo>
                    <a:pt x="338" y="892"/>
                  </a:lnTo>
                  <a:lnTo>
                    <a:pt x="335" y="893"/>
                  </a:lnTo>
                  <a:lnTo>
                    <a:pt x="333" y="895"/>
                  </a:lnTo>
                  <a:lnTo>
                    <a:pt x="329" y="895"/>
                  </a:lnTo>
                  <a:lnTo>
                    <a:pt x="329" y="890"/>
                  </a:lnTo>
                  <a:lnTo>
                    <a:pt x="327" y="889"/>
                  </a:lnTo>
                  <a:lnTo>
                    <a:pt x="326" y="889"/>
                  </a:lnTo>
                  <a:lnTo>
                    <a:pt x="324" y="890"/>
                  </a:lnTo>
                  <a:lnTo>
                    <a:pt x="319" y="893"/>
                  </a:lnTo>
                  <a:lnTo>
                    <a:pt x="314" y="895"/>
                  </a:lnTo>
                  <a:lnTo>
                    <a:pt x="310" y="895"/>
                  </a:lnTo>
                  <a:lnTo>
                    <a:pt x="308" y="893"/>
                  </a:lnTo>
                  <a:lnTo>
                    <a:pt x="307" y="890"/>
                  </a:lnTo>
                  <a:lnTo>
                    <a:pt x="304" y="889"/>
                  </a:lnTo>
                  <a:lnTo>
                    <a:pt x="305" y="889"/>
                  </a:lnTo>
                  <a:lnTo>
                    <a:pt x="305" y="886"/>
                  </a:lnTo>
                  <a:lnTo>
                    <a:pt x="302" y="883"/>
                  </a:lnTo>
                  <a:lnTo>
                    <a:pt x="305" y="881"/>
                  </a:lnTo>
                  <a:lnTo>
                    <a:pt x="307" y="878"/>
                  </a:lnTo>
                  <a:lnTo>
                    <a:pt x="307" y="877"/>
                  </a:lnTo>
                  <a:lnTo>
                    <a:pt x="305" y="875"/>
                  </a:lnTo>
                  <a:lnTo>
                    <a:pt x="304" y="873"/>
                  </a:lnTo>
                  <a:lnTo>
                    <a:pt x="302" y="871"/>
                  </a:lnTo>
                  <a:lnTo>
                    <a:pt x="304" y="868"/>
                  </a:lnTo>
                  <a:lnTo>
                    <a:pt x="305" y="867"/>
                  </a:lnTo>
                  <a:lnTo>
                    <a:pt x="305" y="865"/>
                  </a:lnTo>
                  <a:lnTo>
                    <a:pt x="304" y="865"/>
                  </a:lnTo>
                  <a:lnTo>
                    <a:pt x="301" y="867"/>
                  </a:lnTo>
                  <a:lnTo>
                    <a:pt x="298" y="867"/>
                  </a:lnTo>
                  <a:lnTo>
                    <a:pt x="299" y="862"/>
                  </a:lnTo>
                  <a:lnTo>
                    <a:pt x="301" y="861"/>
                  </a:lnTo>
                  <a:lnTo>
                    <a:pt x="301" y="859"/>
                  </a:lnTo>
                  <a:lnTo>
                    <a:pt x="299" y="858"/>
                  </a:lnTo>
                  <a:lnTo>
                    <a:pt x="298" y="858"/>
                  </a:lnTo>
                  <a:lnTo>
                    <a:pt x="298" y="856"/>
                  </a:lnTo>
                  <a:lnTo>
                    <a:pt x="301" y="855"/>
                  </a:lnTo>
                  <a:lnTo>
                    <a:pt x="302" y="853"/>
                  </a:lnTo>
                  <a:lnTo>
                    <a:pt x="302" y="850"/>
                  </a:lnTo>
                  <a:lnTo>
                    <a:pt x="301" y="847"/>
                  </a:lnTo>
                  <a:lnTo>
                    <a:pt x="295" y="841"/>
                  </a:lnTo>
                  <a:lnTo>
                    <a:pt x="295" y="831"/>
                  </a:lnTo>
                  <a:lnTo>
                    <a:pt x="296" y="828"/>
                  </a:lnTo>
                  <a:lnTo>
                    <a:pt x="296" y="825"/>
                  </a:lnTo>
                  <a:lnTo>
                    <a:pt x="286" y="825"/>
                  </a:lnTo>
                  <a:lnTo>
                    <a:pt x="285" y="824"/>
                  </a:lnTo>
                  <a:lnTo>
                    <a:pt x="283" y="824"/>
                  </a:lnTo>
                  <a:lnTo>
                    <a:pt x="280" y="822"/>
                  </a:lnTo>
                  <a:lnTo>
                    <a:pt x="279" y="821"/>
                  </a:lnTo>
                  <a:lnTo>
                    <a:pt x="276" y="819"/>
                  </a:lnTo>
                  <a:lnTo>
                    <a:pt x="274" y="818"/>
                  </a:lnTo>
                  <a:lnTo>
                    <a:pt x="274" y="816"/>
                  </a:lnTo>
                  <a:lnTo>
                    <a:pt x="276" y="813"/>
                  </a:lnTo>
                  <a:lnTo>
                    <a:pt x="276" y="810"/>
                  </a:lnTo>
                  <a:lnTo>
                    <a:pt x="274" y="809"/>
                  </a:lnTo>
                  <a:lnTo>
                    <a:pt x="271" y="807"/>
                  </a:lnTo>
                  <a:lnTo>
                    <a:pt x="267" y="807"/>
                  </a:lnTo>
                  <a:lnTo>
                    <a:pt x="264" y="810"/>
                  </a:lnTo>
                  <a:lnTo>
                    <a:pt x="264" y="812"/>
                  </a:lnTo>
                  <a:lnTo>
                    <a:pt x="261" y="813"/>
                  </a:lnTo>
                  <a:lnTo>
                    <a:pt x="258" y="813"/>
                  </a:lnTo>
                  <a:lnTo>
                    <a:pt x="255" y="812"/>
                  </a:lnTo>
                  <a:lnTo>
                    <a:pt x="250" y="807"/>
                  </a:lnTo>
                  <a:lnTo>
                    <a:pt x="252" y="805"/>
                  </a:lnTo>
                  <a:lnTo>
                    <a:pt x="252" y="803"/>
                  </a:lnTo>
                  <a:lnTo>
                    <a:pt x="250" y="802"/>
                  </a:lnTo>
                  <a:lnTo>
                    <a:pt x="249" y="802"/>
                  </a:lnTo>
                  <a:lnTo>
                    <a:pt x="248" y="800"/>
                  </a:lnTo>
                  <a:lnTo>
                    <a:pt x="243" y="800"/>
                  </a:lnTo>
                  <a:lnTo>
                    <a:pt x="239" y="796"/>
                  </a:lnTo>
                  <a:lnTo>
                    <a:pt x="236" y="790"/>
                  </a:lnTo>
                  <a:lnTo>
                    <a:pt x="234" y="788"/>
                  </a:lnTo>
                  <a:lnTo>
                    <a:pt x="234" y="787"/>
                  </a:lnTo>
                  <a:lnTo>
                    <a:pt x="233" y="785"/>
                  </a:lnTo>
                  <a:lnTo>
                    <a:pt x="231" y="782"/>
                  </a:lnTo>
                  <a:lnTo>
                    <a:pt x="231" y="781"/>
                  </a:lnTo>
                  <a:lnTo>
                    <a:pt x="228" y="781"/>
                  </a:lnTo>
                  <a:lnTo>
                    <a:pt x="228" y="784"/>
                  </a:lnTo>
                  <a:lnTo>
                    <a:pt x="227" y="785"/>
                  </a:lnTo>
                  <a:lnTo>
                    <a:pt x="224" y="787"/>
                  </a:lnTo>
                  <a:lnTo>
                    <a:pt x="218" y="787"/>
                  </a:lnTo>
                  <a:lnTo>
                    <a:pt x="215" y="785"/>
                  </a:lnTo>
                  <a:lnTo>
                    <a:pt x="209" y="785"/>
                  </a:lnTo>
                  <a:lnTo>
                    <a:pt x="206" y="782"/>
                  </a:lnTo>
                  <a:lnTo>
                    <a:pt x="206" y="776"/>
                  </a:lnTo>
                  <a:lnTo>
                    <a:pt x="208" y="773"/>
                  </a:lnTo>
                  <a:lnTo>
                    <a:pt x="209" y="772"/>
                  </a:lnTo>
                  <a:lnTo>
                    <a:pt x="211" y="769"/>
                  </a:lnTo>
                  <a:lnTo>
                    <a:pt x="211" y="768"/>
                  </a:lnTo>
                  <a:lnTo>
                    <a:pt x="209" y="766"/>
                  </a:lnTo>
                  <a:lnTo>
                    <a:pt x="208" y="766"/>
                  </a:lnTo>
                  <a:lnTo>
                    <a:pt x="205" y="765"/>
                  </a:lnTo>
                  <a:lnTo>
                    <a:pt x="203" y="765"/>
                  </a:lnTo>
                  <a:lnTo>
                    <a:pt x="199" y="760"/>
                  </a:lnTo>
                  <a:lnTo>
                    <a:pt x="197" y="757"/>
                  </a:lnTo>
                  <a:lnTo>
                    <a:pt x="194" y="754"/>
                  </a:lnTo>
                  <a:lnTo>
                    <a:pt x="193" y="751"/>
                  </a:lnTo>
                  <a:lnTo>
                    <a:pt x="191" y="750"/>
                  </a:lnTo>
                  <a:lnTo>
                    <a:pt x="191" y="748"/>
                  </a:lnTo>
                  <a:lnTo>
                    <a:pt x="187" y="745"/>
                  </a:lnTo>
                  <a:lnTo>
                    <a:pt x="184" y="744"/>
                  </a:lnTo>
                  <a:lnTo>
                    <a:pt x="182" y="742"/>
                  </a:lnTo>
                  <a:lnTo>
                    <a:pt x="182" y="741"/>
                  </a:lnTo>
                  <a:lnTo>
                    <a:pt x="184" y="736"/>
                  </a:lnTo>
                  <a:lnTo>
                    <a:pt x="184" y="734"/>
                  </a:lnTo>
                  <a:lnTo>
                    <a:pt x="182" y="729"/>
                  </a:lnTo>
                  <a:lnTo>
                    <a:pt x="181" y="726"/>
                  </a:lnTo>
                  <a:lnTo>
                    <a:pt x="179" y="725"/>
                  </a:lnTo>
                  <a:lnTo>
                    <a:pt x="178" y="722"/>
                  </a:lnTo>
                  <a:lnTo>
                    <a:pt x="177" y="722"/>
                  </a:lnTo>
                  <a:lnTo>
                    <a:pt x="174" y="723"/>
                  </a:lnTo>
                  <a:lnTo>
                    <a:pt x="168" y="723"/>
                  </a:lnTo>
                  <a:lnTo>
                    <a:pt x="163" y="719"/>
                  </a:lnTo>
                  <a:lnTo>
                    <a:pt x="159" y="717"/>
                  </a:lnTo>
                  <a:lnTo>
                    <a:pt x="156" y="716"/>
                  </a:lnTo>
                  <a:lnTo>
                    <a:pt x="154" y="714"/>
                  </a:lnTo>
                  <a:lnTo>
                    <a:pt x="151" y="714"/>
                  </a:lnTo>
                  <a:lnTo>
                    <a:pt x="150" y="711"/>
                  </a:lnTo>
                  <a:lnTo>
                    <a:pt x="147" y="710"/>
                  </a:lnTo>
                  <a:lnTo>
                    <a:pt x="138" y="710"/>
                  </a:lnTo>
                  <a:lnTo>
                    <a:pt x="137" y="707"/>
                  </a:lnTo>
                  <a:lnTo>
                    <a:pt x="137" y="702"/>
                  </a:lnTo>
                  <a:lnTo>
                    <a:pt x="138" y="701"/>
                  </a:lnTo>
                  <a:lnTo>
                    <a:pt x="138" y="698"/>
                  </a:lnTo>
                  <a:lnTo>
                    <a:pt x="137" y="698"/>
                  </a:lnTo>
                  <a:lnTo>
                    <a:pt x="137" y="692"/>
                  </a:lnTo>
                  <a:lnTo>
                    <a:pt x="131" y="692"/>
                  </a:lnTo>
                  <a:lnTo>
                    <a:pt x="131" y="691"/>
                  </a:lnTo>
                  <a:lnTo>
                    <a:pt x="129" y="689"/>
                  </a:lnTo>
                  <a:lnTo>
                    <a:pt x="129" y="685"/>
                  </a:lnTo>
                  <a:lnTo>
                    <a:pt x="128" y="683"/>
                  </a:lnTo>
                  <a:lnTo>
                    <a:pt x="123" y="683"/>
                  </a:lnTo>
                  <a:lnTo>
                    <a:pt x="122" y="685"/>
                  </a:lnTo>
                  <a:lnTo>
                    <a:pt x="119" y="685"/>
                  </a:lnTo>
                  <a:lnTo>
                    <a:pt x="117" y="686"/>
                  </a:lnTo>
                  <a:lnTo>
                    <a:pt x="117" y="688"/>
                  </a:lnTo>
                  <a:lnTo>
                    <a:pt x="116" y="689"/>
                  </a:lnTo>
                  <a:lnTo>
                    <a:pt x="114" y="689"/>
                  </a:lnTo>
                  <a:lnTo>
                    <a:pt x="113" y="688"/>
                  </a:lnTo>
                  <a:lnTo>
                    <a:pt x="110" y="686"/>
                  </a:lnTo>
                  <a:lnTo>
                    <a:pt x="105" y="686"/>
                  </a:lnTo>
                  <a:lnTo>
                    <a:pt x="105" y="691"/>
                  </a:lnTo>
                  <a:lnTo>
                    <a:pt x="100" y="688"/>
                  </a:lnTo>
                  <a:lnTo>
                    <a:pt x="98" y="685"/>
                  </a:lnTo>
                  <a:lnTo>
                    <a:pt x="97" y="683"/>
                  </a:lnTo>
                  <a:lnTo>
                    <a:pt x="97" y="679"/>
                  </a:lnTo>
                  <a:lnTo>
                    <a:pt x="95" y="677"/>
                  </a:lnTo>
                  <a:lnTo>
                    <a:pt x="89" y="677"/>
                  </a:lnTo>
                  <a:lnTo>
                    <a:pt x="86" y="680"/>
                  </a:lnTo>
                  <a:lnTo>
                    <a:pt x="85" y="683"/>
                  </a:lnTo>
                  <a:lnTo>
                    <a:pt x="85" y="685"/>
                  </a:lnTo>
                  <a:lnTo>
                    <a:pt x="83" y="688"/>
                  </a:lnTo>
                  <a:lnTo>
                    <a:pt x="80" y="688"/>
                  </a:lnTo>
                  <a:lnTo>
                    <a:pt x="77" y="689"/>
                  </a:lnTo>
                  <a:lnTo>
                    <a:pt x="74" y="692"/>
                  </a:lnTo>
                  <a:lnTo>
                    <a:pt x="74" y="698"/>
                  </a:lnTo>
                  <a:lnTo>
                    <a:pt x="73" y="698"/>
                  </a:lnTo>
                  <a:lnTo>
                    <a:pt x="71" y="700"/>
                  </a:lnTo>
                  <a:lnTo>
                    <a:pt x="66" y="702"/>
                  </a:lnTo>
                  <a:lnTo>
                    <a:pt x="66" y="685"/>
                  </a:lnTo>
                  <a:lnTo>
                    <a:pt x="70" y="680"/>
                  </a:lnTo>
                  <a:lnTo>
                    <a:pt x="66" y="671"/>
                  </a:lnTo>
                  <a:lnTo>
                    <a:pt x="66" y="651"/>
                  </a:lnTo>
                  <a:lnTo>
                    <a:pt x="64" y="646"/>
                  </a:lnTo>
                  <a:lnTo>
                    <a:pt x="63" y="643"/>
                  </a:lnTo>
                  <a:lnTo>
                    <a:pt x="63" y="642"/>
                  </a:lnTo>
                  <a:lnTo>
                    <a:pt x="67" y="637"/>
                  </a:lnTo>
                  <a:lnTo>
                    <a:pt x="71" y="637"/>
                  </a:lnTo>
                  <a:lnTo>
                    <a:pt x="76" y="642"/>
                  </a:lnTo>
                  <a:lnTo>
                    <a:pt x="77" y="642"/>
                  </a:lnTo>
                  <a:lnTo>
                    <a:pt x="77" y="640"/>
                  </a:lnTo>
                  <a:lnTo>
                    <a:pt x="79" y="640"/>
                  </a:lnTo>
                  <a:lnTo>
                    <a:pt x="79" y="630"/>
                  </a:lnTo>
                  <a:lnTo>
                    <a:pt x="80" y="630"/>
                  </a:lnTo>
                  <a:lnTo>
                    <a:pt x="80" y="629"/>
                  </a:lnTo>
                  <a:lnTo>
                    <a:pt x="82" y="629"/>
                  </a:lnTo>
                  <a:lnTo>
                    <a:pt x="82" y="627"/>
                  </a:lnTo>
                  <a:lnTo>
                    <a:pt x="80" y="626"/>
                  </a:lnTo>
                  <a:lnTo>
                    <a:pt x="77" y="620"/>
                  </a:lnTo>
                  <a:lnTo>
                    <a:pt x="74" y="611"/>
                  </a:lnTo>
                  <a:lnTo>
                    <a:pt x="73" y="609"/>
                  </a:lnTo>
                  <a:lnTo>
                    <a:pt x="73" y="608"/>
                  </a:lnTo>
                  <a:lnTo>
                    <a:pt x="67" y="603"/>
                  </a:lnTo>
                  <a:lnTo>
                    <a:pt x="58" y="600"/>
                  </a:lnTo>
                  <a:lnTo>
                    <a:pt x="46" y="600"/>
                  </a:lnTo>
                  <a:lnTo>
                    <a:pt x="45" y="602"/>
                  </a:lnTo>
                  <a:lnTo>
                    <a:pt x="39" y="605"/>
                  </a:lnTo>
                  <a:lnTo>
                    <a:pt x="34" y="606"/>
                  </a:lnTo>
                  <a:lnTo>
                    <a:pt x="32" y="606"/>
                  </a:lnTo>
                  <a:lnTo>
                    <a:pt x="30" y="608"/>
                  </a:lnTo>
                  <a:lnTo>
                    <a:pt x="29" y="608"/>
                  </a:lnTo>
                  <a:lnTo>
                    <a:pt x="27" y="609"/>
                  </a:lnTo>
                  <a:lnTo>
                    <a:pt x="27" y="614"/>
                  </a:lnTo>
                  <a:lnTo>
                    <a:pt x="29" y="618"/>
                  </a:lnTo>
                  <a:lnTo>
                    <a:pt x="32" y="621"/>
                  </a:lnTo>
                  <a:lnTo>
                    <a:pt x="33" y="624"/>
                  </a:lnTo>
                  <a:lnTo>
                    <a:pt x="33" y="630"/>
                  </a:lnTo>
                  <a:lnTo>
                    <a:pt x="30" y="631"/>
                  </a:lnTo>
                  <a:lnTo>
                    <a:pt x="21" y="631"/>
                  </a:lnTo>
                  <a:lnTo>
                    <a:pt x="21" y="627"/>
                  </a:lnTo>
                  <a:lnTo>
                    <a:pt x="18" y="624"/>
                  </a:lnTo>
                  <a:lnTo>
                    <a:pt x="14" y="624"/>
                  </a:lnTo>
                  <a:lnTo>
                    <a:pt x="5" y="627"/>
                  </a:lnTo>
                  <a:lnTo>
                    <a:pt x="0" y="627"/>
                  </a:lnTo>
                  <a:lnTo>
                    <a:pt x="0" y="624"/>
                  </a:lnTo>
                  <a:lnTo>
                    <a:pt x="2" y="624"/>
                  </a:lnTo>
                  <a:lnTo>
                    <a:pt x="2" y="623"/>
                  </a:lnTo>
                  <a:lnTo>
                    <a:pt x="3" y="623"/>
                  </a:lnTo>
                  <a:lnTo>
                    <a:pt x="3" y="621"/>
                  </a:lnTo>
                  <a:lnTo>
                    <a:pt x="5" y="618"/>
                  </a:lnTo>
                  <a:lnTo>
                    <a:pt x="5" y="617"/>
                  </a:lnTo>
                  <a:lnTo>
                    <a:pt x="3" y="612"/>
                  </a:lnTo>
                  <a:lnTo>
                    <a:pt x="3" y="606"/>
                  </a:lnTo>
                  <a:lnTo>
                    <a:pt x="5" y="603"/>
                  </a:lnTo>
                  <a:lnTo>
                    <a:pt x="6" y="602"/>
                  </a:lnTo>
                  <a:lnTo>
                    <a:pt x="9" y="600"/>
                  </a:lnTo>
                  <a:lnTo>
                    <a:pt x="12" y="597"/>
                  </a:lnTo>
                  <a:lnTo>
                    <a:pt x="15" y="597"/>
                  </a:lnTo>
                  <a:lnTo>
                    <a:pt x="18" y="595"/>
                  </a:lnTo>
                  <a:lnTo>
                    <a:pt x="18" y="592"/>
                  </a:lnTo>
                  <a:lnTo>
                    <a:pt x="14" y="587"/>
                  </a:lnTo>
                  <a:lnTo>
                    <a:pt x="14" y="583"/>
                  </a:lnTo>
                  <a:lnTo>
                    <a:pt x="15" y="581"/>
                  </a:lnTo>
                  <a:lnTo>
                    <a:pt x="18" y="580"/>
                  </a:lnTo>
                  <a:lnTo>
                    <a:pt x="8" y="580"/>
                  </a:lnTo>
                  <a:lnTo>
                    <a:pt x="9" y="577"/>
                  </a:lnTo>
                  <a:lnTo>
                    <a:pt x="12" y="574"/>
                  </a:lnTo>
                  <a:lnTo>
                    <a:pt x="14" y="571"/>
                  </a:lnTo>
                  <a:lnTo>
                    <a:pt x="15" y="569"/>
                  </a:lnTo>
                  <a:lnTo>
                    <a:pt x="21" y="561"/>
                  </a:lnTo>
                  <a:lnTo>
                    <a:pt x="23" y="553"/>
                  </a:lnTo>
                  <a:lnTo>
                    <a:pt x="21" y="549"/>
                  </a:lnTo>
                  <a:lnTo>
                    <a:pt x="18" y="547"/>
                  </a:lnTo>
                  <a:lnTo>
                    <a:pt x="17" y="546"/>
                  </a:lnTo>
                  <a:lnTo>
                    <a:pt x="20" y="543"/>
                  </a:lnTo>
                  <a:lnTo>
                    <a:pt x="23" y="535"/>
                  </a:lnTo>
                  <a:lnTo>
                    <a:pt x="18" y="524"/>
                  </a:lnTo>
                  <a:lnTo>
                    <a:pt x="20" y="516"/>
                  </a:lnTo>
                  <a:lnTo>
                    <a:pt x="23" y="510"/>
                  </a:lnTo>
                  <a:lnTo>
                    <a:pt x="27" y="507"/>
                  </a:lnTo>
                  <a:lnTo>
                    <a:pt x="32" y="506"/>
                  </a:lnTo>
                  <a:lnTo>
                    <a:pt x="40" y="506"/>
                  </a:lnTo>
                  <a:lnTo>
                    <a:pt x="46" y="503"/>
                  </a:lnTo>
                  <a:lnTo>
                    <a:pt x="49" y="498"/>
                  </a:lnTo>
                  <a:lnTo>
                    <a:pt x="52" y="492"/>
                  </a:lnTo>
                  <a:lnTo>
                    <a:pt x="54" y="487"/>
                  </a:lnTo>
                  <a:lnTo>
                    <a:pt x="54" y="482"/>
                  </a:lnTo>
                  <a:lnTo>
                    <a:pt x="58" y="482"/>
                  </a:lnTo>
                  <a:lnTo>
                    <a:pt x="67" y="473"/>
                  </a:lnTo>
                  <a:lnTo>
                    <a:pt x="71" y="470"/>
                  </a:lnTo>
                  <a:lnTo>
                    <a:pt x="69" y="467"/>
                  </a:lnTo>
                  <a:lnTo>
                    <a:pt x="67" y="464"/>
                  </a:lnTo>
                  <a:lnTo>
                    <a:pt x="66" y="463"/>
                  </a:lnTo>
                  <a:lnTo>
                    <a:pt x="64" y="460"/>
                  </a:lnTo>
                  <a:lnTo>
                    <a:pt x="58" y="454"/>
                  </a:lnTo>
                  <a:lnTo>
                    <a:pt x="54" y="453"/>
                  </a:lnTo>
                  <a:lnTo>
                    <a:pt x="51" y="451"/>
                  </a:lnTo>
                  <a:lnTo>
                    <a:pt x="49" y="450"/>
                  </a:lnTo>
                  <a:lnTo>
                    <a:pt x="48" y="450"/>
                  </a:lnTo>
                  <a:lnTo>
                    <a:pt x="33" y="453"/>
                  </a:lnTo>
                  <a:lnTo>
                    <a:pt x="32" y="453"/>
                  </a:lnTo>
                  <a:lnTo>
                    <a:pt x="32" y="451"/>
                  </a:lnTo>
                  <a:lnTo>
                    <a:pt x="27" y="447"/>
                  </a:lnTo>
                  <a:lnTo>
                    <a:pt x="24" y="445"/>
                  </a:lnTo>
                  <a:lnTo>
                    <a:pt x="23" y="445"/>
                  </a:lnTo>
                  <a:lnTo>
                    <a:pt x="23" y="441"/>
                  </a:lnTo>
                  <a:lnTo>
                    <a:pt x="24" y="438"/>
                  </a:lnTo>
                  <a:lnTo>
                    <a:pt x="27" y="435"/>
                  </a:lnTo>
                  <a:lnTo>
                    <a:pt x="39" y="433"/>
                  </a:lnTo>
                  <a:lnTo>
                    <a:pt x="69" y="430"/>
                  </a:lnTo>
                  <a:lnTo>
                    <a:pt x="64" y="430"/>
                  </a:lnTo>
                  <a:lnTo>
                    <a:pt x="58" y="427"/>
                  </a:lnTo>
                  <a:lnTo>
                    <a:pt x="57" y="424"/>
                  </a:lnTo>
                  <a:lnTo>
                    <a:pt x="54" y="422"/>
                  </a:lnTo>
                  <a:lnTo>
                    <a:pt x="51" y="413"/>
                  </a:lnTo>
                  <a:lnTo>
                    <a:pt x="51" y="404"/>
                  </a:lnTo>
                  <a:lnTo>
                    <a:pt x="52" y="399"/>
                  </a:lnTo>
                  <a:lnTo>
                    <a:pt x="55" y="392"/>
                  </a:lnTo>
                  <a:lnTo>
                    <a:pt x="88" y="392"/>
                  </a:lnTo>
                  <a:lnTo>
                    <a:pt x="97" y="399"/>
                  </a:lnTo>
                  <a:lnTo>
                    <a:pt x="104" y="401"/>
                  </a:lnTo>
                  <a:lnTo>
                    <a:pt x="111" y="399"/>
                  </a:lnTo>
                  <a:lnTo>
                    <a:pt x="117" y="395"/>
                  </a:lnTo>
                  <a:lnTo>
                    <a:pt x="126" y="386"/>
                  </a:lnTo>
                  <a:lnTo>
                    <a:pt x="126" y="379"/>
                  </a:lnTo>
                  <a:lnTo>
                    <a:pt x="122" y="371"/>
                  </a:lnTo>
                  <a:lnTo>
                    <a:pt x="114" y="364"/>
                  </a:lnTo>
                  <a:lnTo>
                    <a:pt x="107" y="359"/>
                  </a:lnTo>
                  <a:lnTo>
                    <a:pt x="104" y="358"/>
                  </a:lnTo>
                  <a:lnTo>
                    <a:pt x="108" y="334"/>
                  </a:lnTo>
                  <a:lnTo>
                    <a:pt x="111" y="330"/>
                  </a:lnTo>
                  <a:lnTo>
                    <a:pt x="111" y="322"/>
                  </a:lnTo>
                  <a:lnTo>
                    <a:pt x="110" y="319"/>
                  </a:lnTo>
                  <a:lnTo>
                    <a:pt x="117" y="319"/>
                  </a:lnTo>
                  <a:lnTo>
                    <a:pt x="117" y="315"/>
                  </a:lnTo>
                  <a:lnTo>
                    <a:pt x="125" y="322"/>
                  </a:lnTo>
                  <a:lnTo>
                    <a:pt x="125" y="312"/>
                  </a:lnTo>
                  <a:lnTo>
                    <a:pt x="123" y="314"/>
                  </a:lnTo>
                  <a:lnTo>
                    <a:pt x="117" y="314"/>
                  </a:lnTo>
                  <a:lnTo>
                    <a:pt x="117" y="311"/>
                  </a:lnTo>
                  <a:lnTo>
                    <a:pt x="120" y="302"/>
                  </a:lnTo>
                  <a:lnTo>
                    <a:pt x="120" y="300"/>
                  </a:lnTo>
                  <a:lnTo>
                    <a:pt x="122" y="297"/>
                  </a:lnTo>
                  <a:lnTo>
                    <a:pt x="122" y="296"/>
                  </a:lnTo>
                  <a:lnTo>
                    <a:pt x="119" y="296"/>
                  </a:lnTo>
                  <a:lnTo>
                    <a:pt x="119" y="287"/>
                  </a:lnTo>
                  <a:lnTo>
                    <a:pt x="126" y="287"/>
                  </a:lnTo>
                  <a:lnTo>
                    <a:pt x="134" y="278"/>
                  </a:lnTo>
                  <a:lnTo>
                    <a:pt x="132" y="278"/>
                  </a:lnTo>
                  <a:lnTo>
                    <a:pt x="126" y="275"/>
                  </a:lnTo>
                  <a:lnTo>
                    <a:pt x="122" y="272"/>
                  </a:lnTo>
                  <a:lnTo>
                    <a:pt x="116" y="269"/>
                  </a:lnTo>
                  <a:lnTo>
                    <a:pt x="111" y="265"/>
                  </a:lnTo>
                  <a:lnTo>
                    <a:pt x="110" y="265"/>
                  </a:lnTo>
                  <a:lnTo>
                    <a:pt x="110" y="263"/>
                  </a:lnTo>
                  <a:lnTo>
                    <a:pt x="107" y="260"/>
                  </a:lnTo>
                  <a:lnTo>
                    <a:pt x="101" y="260"/>
                  </a:lnTo>
                  <a:lnTo>
                    <a:pt x="98" y="263"/>
                  </a:lnTo>
                  <a:lnTo>
                    <a:pt x="69" y="256"/>
                  </a:lnTo>
                  <a:lnTo>
                    <a:pt x="71" y="244"/>
                  </a:lnTo>
                  <a:lnTo>
                    <a:pt x="66" y="243"/>
                  </a:lnTo>
                  <a:lnTo>
                    <a:pt x="60" y="240"/>
                  </a:lnTo>
                  <a:lnTo>
                    <a:pt x="58" y="238"/>
                  </a:lnTo>
                  <a:lnTo>
                    <a:pt x="57" y="235"/>
                  </a:lnTo>
                  <a:lnTo>
                    <a:pt x="57" y="232"/>
                  </a:lnTo>
                  <a:lnTo>
                    <a:pt x="58" y="229"/>
                  </a:lnTo>
                  <a:lnTo>
                    <a:pt x="60" y="228"/>
                  </a:lnTo>
                  <a:lnTo>
                    <a:pt x="63" y="226"/>
                  </a:lnTo>
                  <a:lnTo>
                    <a:pt x="64" y="226"/>
                  </a:lnTo>
                  <a:lnTo>
                    <a:pt x="66" y="225"/>
                  </a:lnTo>
                  <a:lnTo>
                    <a:pt x="63" y="223"/>
                  </a:lnTo>
                  <a:lnTo>
                    <a:pt x="42" y="214"/>
                  </a:lnTo>
                  <a:lnTo>
                    <a:pt x="30" y="209"/>
                  </a:lnTo>
                  <a:lnTo>
                    <a:pt x="30" y="146"/>
                  </a:lnTo>
                  <a:lnTo>
                    <a:pt x="32" y="146"/>
                  </a:lnTo>
                  <a:lnTo>
                    <a:pt x="34" y="145"/>
                  </a:lnTo>
                  <a:lnTo>
                    <a:pt x="37" y="142"/>
                  </a:lnTo>
                  <a:lnTo>
                    <a:pt x="37" y="136"/>
                  </a:lnTo>
                  <a:lnTo>
                    <a:pt x="42" y="136"/>
                  </a:lnTo>
                  <a:lnTo>
                    <a:pt x="45" y="135"/>
                  </a:lnTo>
                  <a:lnTo>
                    <a:pt x="48" y="135"/>
                  </a:lnTo>
                  <a:lnTo>
                    <a:pt x="49" y="133"/>
                  </a:lnTo>
                  <a:lnTo>
                    <a:pt x="51" y="133"/>
                  </a:lnTo>
                  <a:lnTo>
                    <a:pt x="51" y="132"/>
                  </a:lnTo>
                  <a:lnTo>
                    <a:pt x="52" y="129"/>
                  </a:lnTo>
                  <a:lnTo>
                    <a:pt x="52" y="127"/>
                  </a:lnTo>
                  <a:lnTo>
                    <a:pt x="54" y="124"/>
                  </a:lnTo>
                  <a:lnTo>
                    <a:pt x="64" y="135"/>
                  </a:lnTo>
                  <a:lnTo>
                    <a:pt x="66" y="133"/>
                  </a:lnTo>
                  <a:lnTo>
                    <a:pt x="66" y="132"/>
                  </a:lnTo>
                  <a:lnTo>
                    <a:pt x="67" y="129"/>
                  </a:lnTo>
                  <a:lnTo>
                    <a:pt x="67" y="126"/>
                  </a:lnTo>
                  <a:lnTo>
                    <a:pt x="71" y="126"/>
                  </a:lnTo>
                  <a:lnTo>
                    <a:pt x="80" y="127"/>
                  </a:lnTo>
                  <a:lnTo>
                    <a:pt x="94" y="127"/>
                  </a:lnTo>
                  <a:lnTo>
                    <a:pt x="94" y="126"/>
                  </a:lnTo>
                  <a:lnTo>
                    <a:pt x="92" y="124"/>
                  </a:lnTo>
                  <a:lnTo>
                    <a:pt x="89" y="123"/>
                  </a:lnTo>
                  <a:lnTo>
                    <a:pt x="88" y="121"/>
                  </a:lnTo>
                  <a:lnTo>
                    <a:pt x="92" y="121"/>
                  </a:lnTo>
                  <a:lnTo>
                    <a:pt x="95" y="120"/>
                  </a:lnTo>
                  <a:lnTo>
                    <a:pt x="101" y="118"/>
                  </a:lnTo>
                  <a:lnTo>
                    <a:pt x="104" y="117"/>
                  </a:lnTo>
                  <a:lnTo>
                    <a:pt x="107" y="111"/>
                  </a:lnTo>
                  <a:lnTo>
                    <a:pt x="107" y="108"/>
                  </a:lnTo>
                  <a:lnTo>
                    <a:pt x="105" y="107"/>
                  </a:lnTo>
                  <a:lnTo>
                    <a:pt x="105" y="104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0" y="96"/>
                  </a:lnTo>
                  <a:lnTo>
                    <a:pt x="129" y="96"/>
                  </a:lnTo>
                  <a:lnTo>
                    <a:pt x="138" y="95"/>
                  </a:lnTo>
                  <a:lnTo>
                    <a:pt x="142" y="92"/>
                  </a:lnTo>
                  <a:lnTo>
                    <a:pt x="148" y="86"/>
                  </a:lnTo>
                  <a:lnTo>
                    <a:pt x="150" y="81"/>
                  </a:lnTo>
                  <a:lnTo>
                    <a:pt x="151" y="78"/>
                  </a:lnTo>
                  <a:lnTo>
                    <a:pt x="153" y="77"/>
                  </a:lnTo>
                  <a:lnTo>
                    <a:pt x="153" y="75"/>
                  </a:lnTo>
                  <a:lnTo>
                    <a:pt x="157" y="75"/>
                  </a:lnTo>
                  <a:lnTo>
                    <a:pt x="160" y="74"/>
                  </a:lnTo>
                  <a:lnTo>
                    <a:pt x="166" y="73"/>
                  </a:lnTo>
                  <a:lnTo>
                    <a:pt x="172" y="70"/>
                  </a:lnTo>
                  <a:lnTo>
                    <a:pt x="177" y="65"/>
                  </a:lnTo>
                  <a:lnTo>
                    <a:pt x="177" y="59"/>
                  </a:lnTo>
                  <a:lnTo>
                    <a:pt x="175" y="56"/>
                  </a:lnTo>
                  <a:lnTo>
                    <a:pt x="175" y="50"/>
                  </a:lnTo>
                  <a:lnTo>
                    <a:pt x="177" y="49"/>
                  </a:lnTo>
                  <a:lnTo>
                    <a:pt x="178" y="44"/>
                  </a:lnTo>
                  <a:lnTo>
                    <a:pt x="178" y="41"/>
                  </a:lnTo>
                  <a:lnTo>
                    <a:pt x="179" y="37"/>
                  </a:lnTo>
                  <a:lnTo>
                    <a:pt x="179" y="30"/>
                  </a:lnTo>
                  <a:lnTo>
                    <a:pt x="202" y="30"/>
                  </a:lnTo>
                  <a:lnTo>
                    <a:pt x="209" y="31"/>
                  </a:lnTo>
                  <a:lnTo>
                    <a:pt x="215" y="34"/>
                  </a:lnTo>
                  <a:lnTo>
                    <a:pt x="221" y="38"/>
                  </a:lnTo>
                  <a:lnTo>
                    <a:pt x="228" y="47"/>
                  </a:lnTo>
                  <a:lnTo>
                    <a:pt x="233" y="50"/>
                  </a:lnTo>
                  <a:lnTo>
                    <a:pt x="236" y="53"/>
                  </a:lnTo>
                  <a:lnTo>
                    <a:pt x="242" y="53"/>
                  </a:lnTo>
                  <a:lnTo>
                    <a:pt x="245" y="50"/>
                  </a:lnTo>
                  <a:lnTo>
                    <a:pt x="248" y="50"/>
                  </a:lnTo>
                  <a:lnTo>
                    <a:pt x="250" y="49"/>
                  </a:lnTo>
                  <a:lnTo>
                    <a:pt x="253" y="49"/>
                  </a:lnTo>
                  <a:lnTo>
                    <a:pt x="253" y="47"/>
                  </a:lnTo>
                  <a:lnTo>
                    <a:pt x="255" y="47"/>
                  </a:lnTo>
                  <a:lnTo>
                    <a:pt x="258" y="44"/>
                  </a:lnTo>
                  <a:lnTo>
                    <a:pt x="261" y="43"/>
                  </a:lnTo>
                  <a:lnTo>
                    <a:pt x="268" y="36"/>
                  </a:lnTo>
                  <a:lnTo>
                    <a:pt x="279" y="46"/>
                  </a:lnTo>
                  <a:lnTo>
                    <a:pt x="282" y="47"/>
                  </a:lnTo>
                  <a:lnTo>
                    <a:pt x="285" y="50"/>
                  </a:lnTo>
                  <a:lnTo>
                    <a:pt x="286" y="50"/>
                  </a:lnTo>
                  <a:lnTo>
                    <a:pt x="289" y="47"/>
                  </a:lnTo>
                  <a:lnTo>
                    <a:pt x="289" y="38"/>
                  </a:lnTo>
                  <a:lnTo>
                    <a:pt x="286" y="36"/>
                  </a:lnTo>
                  <a:lnTo>
                    <a:pt x="283" y="30"/>
                  </a:lnTo>
                  <a:lnTo>
                    <a:pt x="279" y="25"/>
                  </a:lnTo>
                  <a:lnTo>
                    <a:pt x="277" y="22"/>
                  </a:lnTo>
                  <a:lnTo>
                    <a:pt x="277" y="21"/>
                  </a:lnTo>
                  <a:lnTo>
                    <a:pt x="279" y="19"/>
                  </a:lnTo>
                  <a:lnTo>
                    <a:pt x="280" y="15"/>
                  </a:lnTo>
                  <a:lnTo>
                    <a:pt x="283" y="9"/>
                  </a:lnTo>
                  <a:lnTo>
                    <a:pt x="364" y="9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22" name="Freeform 3888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1182688" y="3092450"/>
              <a:ext cx="1077913" cy="1554163"/>
            </a:xfrm>
            <a:custGeom>
              <a:avLst/>
              <a:gdLst/>
              <a:ahLst/>
              <a:cxnLst>
                <a:cxn ang="0">
                  <a:pos x="706" y="12"/>
                </a:cxn>
                <a:cxn ang="0">
                  <a:pos x="760" y="49"/>
                </a:cxn>
                <a:cxn ang="0">
                  <a:pos x="745" y="117"/>
                </a:cxn>
                <a:cxn ang="0">
                  <a:pos x="719" y="173"/>
                </a:cxn>
                <a:cxn ang="0">
                  <a:pos x="781" y="219"/>
                </a:cxn>
                <a:cxn ang="0">
                  <a:pos x="774" y="178"/>
                </a:cxn>
                <a:cxn ang="0">
                  <a:pos x="830" y="172"/>
                </a:cxn>
                <a:cxn ang="0">
                  <a:pos x="861" y="158"/>
                </a:cxn>
                <a:cxn ang="0">
                  <a:pos x="910" y="241"/>
                </a:cxn>
                <a:cxn ang="0">
                  <a:pos x="979" y="293"/>
                </a:cxn>
                <a:cxn ang="0">
                  <a:pos x="973" y="376"/>
                </a:cxn>
                <a:cxn ang="0">
                  <a:pos x="922" y="436"/>
                </a:cxn>
                <a:cxn ang="0">
                  <a:pos x="919" y="469"/>
                </a:cxn>
                <a:cxn ang="0">
                  <a:pos x="876" y="541"/>
                </a:cxn>
                <a:cxn ang="0">
                  <a:pos x="871" y="601"/>
                </a:cxn>
                <a:cxn ang="0">
                  <a:pos x="867" y="630"/>
                </a:cxn>
                <a:cxn ang="0">
                  <a:pos x="899" y="606"/>
                </a:cxn>
                <a:cxn ang="0">
                  <a:pos x="924" y="643"/>
                </a:cxn>
                <a:cxn ang="0">
                  <a:pos x="870" y="774"/>
                </a:cxn>
                <a:cxn ang="0">
                  <a:pos x="794" y="811"/>
                </a:cxn>
                <a:cxn ang="0">
                  <a:pos x="768" y="880"/>
                </a:cxn>
                <a:cxn ang="0">
                  <a:pos x="707" y="927"/>
                </a:cxn>
                <a:cxn ang="0">
                  <a:pos x="664" y="976"/>
                </a:cxn>
                <a:cxn ang="0">
                  <a:pos x="528" y="960"/>
                </a:cxn>
                <a:cxn ang="0">
                  <a:pos x="510" y="1028"/>
                </a:cxn>
                <a:cxn ang="0">
                  <a:pos x="531" y="1137"/>
                </a:cxn>
                <a:cxn ang="0">
                  <a:pos x="552" y="1196"/>
                </a:cxn>
                <a:cxn ang="0">
                  <a:pos x="528" y="1293"/>
                </a:cxn>
                <a:cxn ang="0">
                  <a:pos x="544" y="1335"/>
                </a:cxn>
                <a:cxn ang="0">
                  <a:pos x="484" y="1346"/>
                </a:cxn>
                <a:cxn ang="0">
                  <a:pos x="456" y="1399"/>
                </a:cxn>
                <a:cxn ang="0">
                  <a:pos x="410" y="1406"/>
                </a:cxn>
                <a:cxn ang="0">
                  <a:pos x="448" y="1364"/>
                </a:cxn>
                <a:cxn ang="0">
                  <a:pos x="380" y="1331"/>
                </a:cxn>
                <a:cxn ang="0">
                  <a:pos x="331" y="1285"/>
                </a:cxn>
                <a:cxn ang="0">
                  <a:pos x="300" y="1322"/>
                </a:cxn>
                <a:cxn ang="0">
                  <a:pos x="240" y="1272"/>
                </a:cxn>
                <a:cxn ang="0">
                  <a:pos x="281" y="1188"/>
                </a:cxn>
                <a:cxn ang="0">
                  <a:pos x="231" y="1086"/>
                </a:cxn>
                <a:cxn ang="0">
                  <a:pos x="130" y="1022"/>
                </a:cxn>
                <a:cxn ang="0">
                  <a:pos x="9" y="978"/>
                </a:cxn>
                <a:cxn ang="0">
                  <a:pos x="52" y="911"/>
                </a:cxn>
                <a:cxn ang="0">
                  <a:pos x="106" y="877"/>
                </a:cxn>
                <a:cxn ang="0">
                  <a:pos x="106" y="794"/>
                </a:cxn>
                <a:cxn ang="0">
                  <a:pos x="102" y="692"/>
                </a:cxn>
                <a:cxn ang="0">
                  <a:pos x="146" y="633"/>
                </a:cxn>
                <a:cxn ang="0">
                  <a:pos x="163" y="561"/>
                </a:cxn>
                <a:cxn ang="0">
                  <a:pos x="214" y="479"/>
                </a:cxn>
                <a:cxn ang="0">
                  <a:pos x="256" y="479"/>
                </a:cxn>
                <a:cxn ang="0">
                  <a:pos x="315" y="395"/>
                </a:cxn>
                <a:cxn ang="0">
                  <a:pos x="319" y="346"/>
                </a:cxn>
                <a:cxn ang="0">
                  <a:pos x="384" y="317"/>
                </a:cxn>
                <a:cxn ang="0">
                  <a:pos x="390" y="244"/>
                </a:cxn>
                <a:cxn ang="0">
                  <a:pos x="336" y="250"/>
                </a:cxn>
                <a:cxn ang="0">
                  <a:pos x="364" y="192"/>
                </a:cxn>
                <a:cxn ang="0">
                  <a:pos x="442" y="170"/>
                </a:cxn>
                <a:cxn ang="0">
                  <a:pos x="481" y="92"/>
                </a:cxn>
                <a:cxn ang="0">
                  <a:pos x="531" y="95"/>
                </a:cxn>
                <a:cxn ang="0">
                  <a:pos x="571" y="115"/>
                </a:cxn>
                <a:cxn ang="0">
                  <a:pos x="621" y="79"/>
                </a:cxn>
                <a:cxn ang="0">
                  <a:pos x="633" y="24"/>
                </a:cxn>
              </a:cxnLst>
              <a:rect l="0" t="0" r="r" b="b"/>
              <a:pathLst>
                <a:path w="987" h="1423">
                  <a:moveTo>
                    <a:pt x="646" y="0"/>
                  </a:moveTo>
                  <a:lnTo>
                    <a:pt x="648" y="0"/>
                  </a:lnTo>
                  <a:lnTo>
                    <a:pt x="648" y="2"/>
                  </a:lnTo>
                  <a:lnTo>
                    <a:pt x="649" y="2"/>
                  </a:lnTo>
                  <a:lnTo>
                    <a:pt x="651" y="0"/>
                  </a:lnTo>
                  <a:lnTo>
                    <a:pt x="657" y="0"/>
                  </a:lnTo>
                  <a:lnTo>
                    <a:pt x="658" y="2"/>
                  </a:lnTo>
                  <a:lnTo>
                    <a:pt x="663" y="2"/>
                  </a:lnTo>
                  <a:lnTo>
                    <a:pt x="666" y="0"/>
                  </a:lnTo>
                  <a:lnTo>
                    <a:pt x="692" y="0"/>
                  </a:lnTo>
                  <a:lnTo>
                    <a:pt x="691" y="5"/>
                  </a:lnTo>
                  <a:lnTo>
                    <a:pt x="692" y="9"/>
                  </a:lnTo>
                  <a:lnTo>
                    <a:pt x="694" y="12"/>
                  </a:lnTo>
                  <a:lnTo>
                    <a:pt x="695" y="13"/>
                  </a:lnTo>
                  <a:lnTo>
                    <a:pt x="700" y="13"/>
                  </a:lnTo>
                  <a:lnTo>
                    <a:pt x="703" y="12"/>
                  </a:lnTo>
                  <a:lnTo>
                    <a:pt x="706" y="12"/>
                  </a:lnTo>
                  <a:lnTo>
                    <a:pt x="707" y="10"/>
                  </a:lnTo>
                  <a:lnTo>
                    <a:pt x="710" y="10"/>
                  </a:lnTo>
                  <a:lnTo>
                    <a:pt x="711" y="12"/>
                  </a:lnTo>
                  <a:lnTo>
                    <a:pt x="714" y="13"/>
                  </a:lnTo>
                  <a:lnTo>
                    <a:pt x="716" y="15"/>
                  </a:lnTo>
                  <a:lnTo>
                    <a:pt x="723" y="15"/>
                  </a:lnTo>
                  <a:lnTo>
                    <a:pt x="728" y="13"/>
                  </a:lnTo>
                  <a:lnTo>
                    <a:pt x="734" y="10"/>
                  </a:lnTo>
                  <a:lnTo>
                    <a:pt x="735" y="9"/>
                  </a:lnTo>
                  <a:lnTo>
                    <a:pt x="747" y="9"/>
                  </a:lnTo>
                  <a:lnTo>
                    <a:pt x="747" y="21"/>
                  </a:lnTo>
                  <a:lnTo>
                    <a:pt x="763" y="37"/>
                  </a:lnTo>
                  <a:lnTo>
                    <a:pt x="766" y="43"/>
                  </a:lnTo>
                  <a:lnTo>
                    <a:pt x="765" y="46"/>
                  </a:lnTo>
                  <a:lnTo>
                    <a:pt x="765" y="47"/>
                  </a:lnTo>
                  <a:lnTo>
                    <a:pt x="763" y="49"/>
                  </a:lnTo>
                  <a:lnTo>
                    <a:pt x="760" y="49"/>
                  </a:lnTo>
                  <a:lnTo>
                    <a:pt x="757" y="47"/>
                  </a:lnTo>
                  <a:lnTo>
                    <a:pt x="756" y="46"/>
                  </a:lnTo>
                  <a:lnTo>
                    <a:pt x="744" y="42"/>
                  </a:lnTo>
                  <a:lnTo>
                    <a:pt x="743" y="43"/>
                  </a:lnTo>
                  <a:lnTo>
                    <a:pt x="743" y="47"/>
                  </a:lnTo>
                  <a:lnTo>
                    <a:pt x="745" y="53"/>
                  </a:lnTo>
                  <a:lnTo>
                    <a:pt x="748" y="55"/>
                  </a:lnTo>
                  <a:lnTo>
                    <a:pt x="750" y="58"/>
                  </a:lnTo>
                  <a:lnTo>
                    <a:pt x="751" y="59"/>
                  </a:lnTo>
                  <a:lnTo>
                    <a:pt x="738" y="58"/>
                  </a:lnTo>
                  <a:lnTo>
                    <a:pt x="740" y="74"/>
                  </a:lnTo>
                  <a:lnTo>
                    <a:pt x="728" y="80"/>
                  </a:lnTo>
                  <a:lnTo>
                    <a:pt x="732" y="89"/>
                  </a:lnTo>
                  <a:lnTo>
                    <a:pt x="741" y="104"/>
                  </a:lnTo>
                  <a:lnTo>
                    <a:pt x="744" y="108"/>
                  </a:lnTo>
                  <a:lnTo>
                    <a:pt x="745" y="111"/>
                  </a:lnTo>
                  <a:lnTo>
                    <a:pt x="745" y="117"/>
                  </a:lnTo>
                  <a:lnTo>
                    <a:pt x="743" y="126"/>
                  </a:lnTo>
                  <a:lnTo>
                    <a:pt x="744" y="129"/>
                  </a:lnTo>
                  <a:lnTo>
                    <a:pt x="744" y="132"/>
                  </a:lnTo>
                  <a:lnTo>
                    <a:pt x="748" y="136"/>
                  </a:lnTo>
                  <a:lnTo>
                    <a:pt x="750" y="139"/>
                  </a:lnTo>
                  <a:lnTo>
                    <a:pt x="750" y="142"/>
                  </a:lnTo>
                  <a:lnTo>
                    <a:pt x="748" y="144"/>
                  </a:lnTo>
                  <a:lnTo>
                    <a:pt x="747" y="147"/>
                  </a:lnTo>
                  <a:lnTo>
                    <a:pt x="745" y="148"/>
                  </a:lnTo>
                  <a:lnTo>
                    <a:pt x="743" y="149"/>
                  </a:lnTo>
                  <a:lnTo>
                    <a:pt x="735" y="152"/>
                  </a:lnTo>
                  <a:lnTo>
                    <a:pt x="726" y="157"/>
                  </a:lnTo>
                  <a:lnTo>
                    <a:pt x="722" y="160"/>
                  </a:lnTo>
                  <a:lnTo>
                    <a:pt x="722" y="167"/>
                  </a:lnTo>
                  <a:lnTo>
                    <a:pt x="723" y="170"/>
                  </a:lnTo>
                  <a:lnTo>
                    <a:pt x="722" y="170"/>
                  </a:lnTo>
                  <a:lnTo>
                    <a:pt x="719" y="173"/>
                  </a:lnTo>
                  <a:lnTo>
                    <a:pt x="716" y="173"/>
                  </a:lnTo>
                  <a:lnTo>
                    <a:pt x="714" y="176"/>
                  </a:lnTo>
                  <a:lnTo>
                    <a:pt x="713" y="178"/>
                  </a:lnTo>
                  <a:lnTo>
                    <a:pt x="713" y="182"/>
                  </a:lnTo>
                  <a:lnTo>
                    <a:pt x="714" y="184"/>
                  </a:lnTo>
                  <a:lnTo>
                    <a:pt x="714" y="185"/>
                  </a:lnTo>
                  <a:lnTo>
                    <a:pt x="720" y="191"/>
                  </a:lnTo>
                  <a:lnTo>
                    <a:pt x="723" y="192"/>
                  </a:lnTo>
                  <a:lnTo>
                    <a:pt x="737" y="200"/>
                  </a:lnTo>
                  <a:lnTo>
                    <a:pt x="748" y="204"/>
                  </a:lnTo>
                  <a:lnTo>
                    <a:pt x="757" y="207"/>
                  </a:lnTo>
                  <a:lnTo>
                    <a:pt x="762" y="207"/>
                  </a:lnTo>
                  <a:lnTo>
                    <a:pt x="765" y="209"/>
                  </a:lnTo>
                  <a:lnTo>
                    <a:pt x="766" y="210"/>
                  </a:lnTo>
                  <a:lnTo>
                    <a:pt x="769" y="212"/>
                  </a:lnTo>
                  <a:lnTo>
                    <a:pt x="778" y="218"/>
                  </a:lnTo>
                  <a:lnTo>
                    <a:pt x="781" y="219"/>
                  </a:lnTo>
                  <a:lnTo>
                    <a:pt x="782" y="220"/>
                  </a:lnTo>
                  <a:lnTo>
                    <a:pt x="785" y="220"/>
                  </a:lnTo>
                  <a:lnTo>
                    <a:pt x="788" y="218"/>
                  </a:lnTo>
                  <a:lnTo>
                    <a:pt x="791" y="216"/>
                  </a:lnTo>
                  <a:lnTo>
                    <a:pt x="797" y="210"/>
                  </a:lnTo>
                  <a:lnTo>
                    <a:pt x="799" y="206"/>
                  </a:lnTo>
                  <a:lnTo>
                    <a:pt x="800" y="203"/>
                  </a:lnTo>
                  <a:lnTo>
                    <a:pt x="800" y="198"/>
                  </a:lnTo>
                  <a:lnTo>
                    <a:pt x="799" y="195"/>
                  </a:lnTo>
                  <a:lnTo>
                    <a:pt x="799" y="191"/>
                  </a:lnTo>
                  <a:lnTo>
                    <a:pt x="796" y="192"/>
                  </a:lnTo>
                  <a:lnTo>
                    <a:pt x="791" y="197"/>
                  </a:lnTo>
                  <a:lnTo>
                    <a:pt x="788" y="198"/>
                  </a:lnTo>
                  <a:lnTo>
                    <a:pt x="788" y="195"/>
                  </a:lnTo>
                  <a:lnTo>
                    <a:pt x="787" y="192"/>
                  </a:lnTo>
                  <a:lnTo>
                    <a:pt x="775" y="181"/>
                  </a:lnTo>
                  <a:lnTo>
                    <a:pt x="774" y="178"/>
                  </a:lnTo>
                  <a:lnTo>
                    <a:pt x="774" y="175"/>
                  </a:lnTo>
                  <a:lnTo>
                    <a:pt x="781" y="170"/>
                  </a:lnTo>
                  <a:lnTo>
                    <a:pt x="791" y="166"/>
                  </a:lnTo>
                  <a:lnTo>
                    <a:pt x="806" y="158"/>
                  </a:lnTo>
                  <a:lnTo>
                    <a:pt x="808" y="155"/>
                  </a:lnTo>
                  <a:lnTo>
                    <a:pt x="811" y="152"/>
                  </a:lnTo>
                  <a:lnTo>
                    <a:pt x="812" y="149"/>
                  </a:lnTo>
                  <a:lnTo>
                    <a:pt x="814" y="148"/>
                  </a:lnTo>
                  <a:lnTo>
                    <a:pt x="814" y="147"/>
                  </a:lnTo>
                  <a:lnTo>
                    <a:pt x="818" y="147"/>
                  </a:lnTo>
                  <a:lnTo>
                    <a:pt x="822" y="151"/>
                  </a:lnTo>
                  <a:lnTo>
                    <a:pt x="825" y="160"/>
                  </a:lnTo>
                  <a:lnTo>
                    <a:pt x="827" y="163"/>
                  </a:lnTo>
                  <a:lnTo>
                    <a:pt x="827" y="164"/>
                  </a:lnTo>
                  <a:lnTo>
                    <a:pt x="828" y="167"/>
                  </a:lnTo>
                  <a:lnTo>
                    <a:pt x="828" y="169"/>
                  </a:lnTo>
                  <a:lnTo>
                    <a:pt x="830" y="172"/>
                  </a:lnTo>
                  <a:lnTo>
                    <a:pt x="831" y="172"/>
                  </a:lnTo>
                  <a:lnTo>
                    <a:pt x="833" y="170"/>
                  </a:lnTo>
                  <a:lnTo>
                    <a:pt x="833" y="167"/>
                  </a:lnTo>
                  <a:lnTo>
                    <a:pt x="834" y="166"/>
                  </a:lnTo>
                  <a:lnTo>
                    <a:pt x="834" y="158"/>
                  </a:lnTo>
                  <a:lnTo>
                    <a:pt x="833" y="154"/>
                  </a:lnTo>
                  <a:lnTo>
                    <a:pt x="833" y="149"/>
                  </a:lnTo>
                  <a:lnTo>
                    <a:pt x="831" y="147"/>
                  </a:lnTo>
                  <a:lnTo>
                    <a:pt x="831" y="144"/>
                  </a:lnTo>
                  <a:lnTo>
                    <a:pt x="848" y="141"/>
                  </a:lnTo>
                  <a:lnTo>
                    <a:pt x="849" y="144"/>
                  </a:lnTo>
                  <a:lnTo>
                    <a:pt x="852" y="145"/>
                  </a:lnTo>
                  <a:lnTo>
                    <a:pt x="853" y="148"/>
                  </a:lnTo>
                  <a:lnTo>
                    <a:pt x="856" y="151"/>
                  </a:lnTo>
                  <a:lnTo>
                    <a:pt x="858" y="154"/>
                  </a:lnTo>
                  <a:lnTo>
                    <a:pt x="859" y="155"/>
                  </a:lnTo>
                  <a:lnTo>
                    <a:pt x="861" y="158"/>
                  </a:lnTo>
                  <a:lnTo>
                    <a:pt x="861" y="169"/>
                  </a:lnTo>
                  <a:lnTo>
                    <a:pt x="862" y="167"/>
                  </a:lnTo>
                  <a:lnTo>
                    <a:pt x="865" y="166"/>
                  </a:lnTo>
                  <a:lnTo>
                    <a:pt x="871" y="160"/>
                  </a:lnTo>
                  <a:lnTo>
                    <a:pt x="876" y="157"/>
                  </a:lnTo>
                  <a:lnTo>
                    <a:pt x="879" y="154"/>
                  </a:lnTo>
                  <a:lnTo>
                    <a:pt x="883" y="152"/>
                  </a:lnTo>
                  <a:lnTo>
                    <a:pt x="883" y="215"/>
                  </a:lnTo>
                  <a:lnTo>
                    <a:pt x="895" y="220"/>
                  </a:lnTo>
                  <a:lnTo>
                    <a:pt x="916" y="229"/>
                  </a:lnTo>
                  <a:lnTo>
                    <a:pt x="919" y="231"/>
                  </a:lnTo>
                  <a:lnTo>
                    <a:pt x="917" y="232"/>
                  </a:lnTo>
                  <a:lnTo>
                    <a:pt x="916" y="232"/>
                  </a:lnTo>
                  <a:lnTo>
                    <a:pt x="913" y="234"/>
                  </a:lnTo>
                  <a:lnTo>
                    <a:pt x="911" y="235"/>
                  </a:lnTo>
                  <a:lnTo>
                    <a:pt x="910" y="238"/>
                  </a:lnTo>
                  <a:lnTo>
                    <a:pt x="910" y="241"/>
                  </a:lnTo>
                  <a:lnTo>
                    <a:pt x="911" y="244"/>
                  </a:lnTo>
                  <a:lnTo>
                    <a:pt x="913" y="246"/>
                  </a:lnTo>
                  <a:lnTo>
                    <a:pt x="919" y="249"/>
                  </a:lnTo>
                  <a:lnTo>
                    <a:pt x="924" y="250"/>
                  </a:lnTo>
                  <a:lnTo>
                    <a:pt x="922" y="262"/>
                  </a:lnTo>
                  <a:lnTo>
                    <a:pt x="951" y="269"/>
                  </a:lnTo>
                  <a:lnTo>
                    <a:pt x="954" y="266"/>
                  </a:lnTo>
                  <a:lnTo>
                    <a:pt x="960" y="266"/>
                  </a:lnTo>
                  <a:lnTo>
                    <a:pt x="963" y="269"/>
                  </a:lnTo>
                  <a:lnTo>
                    <a:pt x="963" y="271"/>
                  </a:lnTo>
                  <a:lnTo>
                    <a:pt x="964" y="271"/>
                  </a:lnTo>
                  <a:lnTo>
                    <a:pt x="969" y="275"/>
                  </a:lnTo>
                  <a:lnTo>
                    <a:pt x="975" y="278"/>
                  </a:lnTo>
                  <a:lnTo>
                    <a:pt x="979" y="281"/>
                  </a:lnTo>
                  <a:lnTo>
                    <a:pt x="985" y="284"/>
                  </a:lnTo>
                  <a:lnTo>
                    <a:pt x="987" y="284"/>
                  </a:lnTo>
                  <a:lnTo>
                    <a:pt x="979" y="293"/>
                  </a:lnTo>
                  <a:lnTo>
                    <a:pt x="972" y="293"/>
                  </a:lnTo>
                  <a:lnTo>
                    <a:pt x="972" y="302"/>
                  </a:lnTo>
                  <a:lnTo>
                    <a:pt x="975" y="302"/>
                  </a:lnTo>
                  <a:lnTo>
                    <a:pt x="970" y="320"/>
                  </a:lnTo>
                  <a:lnTo>
                    <a:pt x="976" y="320"/>
                  </a:lnTo>
                  <a:lnTo>
                    <a:pt x="978" y="318"/>
                  </a:lnTo>
                  <a:lnTo>
                    <a:pt x="978" y="328"/>
                  </a:lnTo>
                  <a:lnTo>
                    <a:pt x="970" y="321"/>
                  </a:lnTo>
                  <a:lnTo>
                    <a:pt x="970" y="325"/>
                  </a:lnTo>
                  <a:lnTo>
                    <a:pt x="963" y="325"/>
                  </a:lnTo>
                  <a:lnTo>
                    <a:pt x="964" y="328"/>
                  </a:lnTo>
                  <a:lnTo>
                    <a:pt x="964" y="336"/>
                  </a:lnTo>
                  <a:lnTo>
                    <a:pt x="961" y="340"/>
                  </a:lnTo>
                  <a:lnTo>
                    <a:pt x="957" y="364"/>
                  </a:lnTo>
                  <a:lnTo>
                    <a:pt x="960" y="365"/>
                  </a:lnTo>
                  <a:lnTo>
                    <a:pt x="966" y="370"/>
                  </a:lnTo>
                  <a:lnTo>
                    <a:pt x="973" y="376"/>
                  </a:lnTo>
                  <a:lnTo>
                    <a:pt x="979" y="382"/>
                  </a:lnTo>
                  <a:lnTo>
                    <a:pt x="981" y="389"/>
                  </a:lnTo>
                  <a:lnTo>
                    <a:pt x="976" y="395"/>
                  </a:lnTo>
                  <a:lnTo>
                    <a:pt x="970" y="401"/>
                  </a:lnTo>
                  <a:lnTo>
                    <a:pt x="964" y="405"/>
                  </a:lnTo>
                  <a:lnTo>
                    <a:pt x="957" y="407"/>
                  </a:lnTo>
                  <a:lnTo>
                    <a:pt x="950" y="405"/>
                  </a:lnTo>
                  <a:lnTo>
                    <a:pt x="941" y="398"/>
                  </a:lnTo>
                  <a:lnTo>
                    <a:pt x="908" y="398"/>
                  </a:lnTo>
                  <a:lnTo>
                    <a:pt x="905" y="405"/>
                  </a:lnTo>
                  <a:lnTo>
                    <a:pt x="904" y="410"/>
                  </a:lnTo>
                  <a:lnTo>
                    <a:pt x="904" y="419"/>
                  </a:lnTo>
                  <a:lnTo>
                    <a:pt x="907" y="428"/>
                  </a:lnTo>
                  <a:lnTo>
                    <a:pt x="910" y="430"/>
                  </a:lnTo>
                  <a:lnTo>
                    <a:pt x="911" y="433"/>
                  </a:lnTo>
                  <a:lnTo>
                    <a:pt x="917" y="436"/>
                  </a:lnTo>
                  <a:lnTo>
                    <a:pt x="922" y="436"/>
                  </a:lnTo>
                  <a:lnTo>
                    <a:pt x="892" y="439"/>
                  </a:lnTo>
                  <a:lnTo>
                    <a:pt x="880" y="441"/>
                  </a:lnTo>
                  <a:lnTo>
                    <a:pt x="877" y="444"/>
                  </a:lnTo>
                  <a:lnTo>
                    <a:pt x="876" y="447"/>
                  </a:lnTo>
                  <a:lnTo>
                    <a:pt x="876" y="451"/>
                  </a:lnTo>
                  <a:lnTo>
                    <a:pt x="877" y="451"/>
                  </a:lnTo>
                  <a:lnTo>
                    <a:pt x="880" y="453"/>
                  </a:lnTo>
                  <a:lnTo>
                    <a:pt x="885" y="457"/>
                  </a:lnTo>
                  <a:lnTo>
                    <a:pt x="885" y="459"/>
                  </a:lnTo>
                  <a:lnTo>
                    <a:pt x="886" y="459"/>
                  </a:lnTo>
                  <a:lnTo>
                    <a:pt x="901" y="456"/>
                  </a:lnTo>
                  <a:lnTo>
                    <a:pt x="902" y="456"/>
                  </a:lnTo>
                  <a:lnTo>
                    <a:pt x="904" y="457"/>
                  </a:lnTo>
                  <a:lnTo>
                    <a:pt x="907" y="459"/>
                  </a:lnTo>
                  <a:lnTo>
                    <a:pt x="911" y="460"/>
                  </a:lnTo>
                  <a:lnTo>
                    <a:pt x="917" y="466"/>
                  </a:lnTo>
                  <a:lnTo>
                    <a:pt x="919" y="469"/>
                  </a:lnTo>
                  <a:lnTo>
                    <a:pt x="920" y="470"/>
                  </a:lnTo>
                  <a:lnTo>
                    <a:pt x="922" y="473"/>
                  </a:lnTo>
                  <a:lnTo>
                    <a:pt x="924" y="476"/>
                  </a:lnTo>
                  <a:lnTo>
                    <a:pt x="920" y="479"/>
                  </a:lnTo>
                  <a:lnTo>
                    <a:pt x="911" y="488"/>
                  </a:lnTo>
                  <a:lnTo>
                    <a:pt x="907" y="488"/>
                  </a:lnTo>
                  <a:lnTo>
                    <a:pt x="907" y="493"/>
                  </a:lnTo>
                  <a:lnTo>
                    <a:pt x="905" y="498"/>
                  </a:lnTo>
                  <a:lnTo>
                    <a:pt x="902" y="504"/>
                  </a:lnTo>
                  <a:lnTo>
                    <a:pt x="899" y="509"/>
                  </a:lnTo>
                  <a:lnTo>
                    <a:pt x="893" y="512"/>
                  </a:lnTo>
                  <a:lnTo>
                    <a:pt x="885" y="512"/>
                  </a:lnTo>
                  <a:lnTo>
                    <a:pt x="880" y="513"/>
                  </a:lnTo>
                  <a:lnTo>
                    <a:pt x="876" y="516"/>
                  </a:lnTo>
                  <a:lnTo>
                    <a:pt x="873" y="522"/>
                  </a:lnTo>
                  <a:lnTo>
                    <a:pt x="871" y="530"/>
                  </a:lnTo>
                  <a:lnTo>
                    <a:pt x="876" y="541"/>
                  </a:lnTo>
                  <a:lnTo>
                    <a:pt x="873" y="549"/>
                  </a:lnTo>
                  <a:lnTo>
                    <a:pt x="870" y="552"/>
                  </a:lnTo>
                  <a:lnTo>
                    <a:pt x="871" y="553"/>
                  </a:lnTo>
                  <a:lnTo>
                    <a:pt x="874" y="555"/>
                  </a:lnTo>
                  <a:lnTo>
                    <a:pt x="876" y="559"/>
                  </a:lnTo>
                  <a:lnTo>
                    <a:pt x="874" y="567"/>
                  </a:lnTo>
                  <a:lnTo>
                    <a:pt x="868" y="575"/>
                  </a:lnTo>
                  <a:lnTo>
                    <a:pt x="867" y="577"/>
                  </a:lnTo>
                  <a:lnTo>
                    <a:pt x="865" y="580"/>
                  </a:lnTo>
                  <a:lnTo>
                    <a:pt x="862" y="583"/>
                  </a:lnTo>
                  <a:lnTo>
                    <a:pt x="861" y="586"/>
                  </a:lnTo>
                  <a:lnTo>
                    <a:pt x="871" y="586"/>
                  </a:lnTo>
                  <a:lnTo>
                    <a:pt x="868" y="587"/>
                  </a:lnTo>
                  <a:lnTo>
                    <a:pt x="867" y="589"/>
                  </a:lnTo>
                  <a:lnTo>
                    <a:pt x="867" y="593"/>
                  </a:lnTo>
                  <a:lnTo>
                    <a:pt x="871" y="598"/>
                  </a:lnTo>
                  <a:lnTo>
                    <a:pt x="871" y="601"/>
                  </a:lnTo>
                  <a:lnTo>
                    <a:pt x="868" y="603"/>
                  </a:lnTo>
                  <a:lnTo>
                    <a:pt x="865" y="603"/>
                  </a:lnTo>
                  <a:lnTo>
                    <a:pt x="862" y="606"/>
                  </a:lnTo>
                  <a:lnTo>
                    <a:pt x="859" y="608"/>
                  </a:lnTo>
                  <a:lnTo>
                    <a:pt x="858" y="609"/>
                  </a:lnTo>
                  <a:lnTo>
                    <a:pt x="856" y="612"/>
                  </a:lnTo>
                  <a:lnTo>
                    <a:pt x="856" y="618"/>
                  </a:lnTo>
                  <a:lnTo>
                    <a:pt x="858" y="623"/>
                  </a:lnTo>
                  <a:lnTo>
                    <a:pt x="858" y="624"/>
                  </a:lnTo>
                  <a:lnTo>
                    <a:pt x="856" y="627"/>
                  </a:lnTo>
                  <a:lnTo>
                    <a:pt x="856" y="629"/>
                  </a:lnTo>
                  <a:lnTo>
                    <a:pt x="855" y="629"/>
                  </a:lnTo>
                  <a:lnTo>
                    <a:pt x="855" y="630"/>
                  </a:lnTo>
                  <a:lnTo>
                    <a:pt x="853" y="630"/>
                  </a:lnTo>
                  <a:lnTo>
                    <a:pt x="853" y="633"/>
                  </a:lnTo>
                  <a:lnTo>
                    <a:pt x="858" y="633"/>
                  </a:lnTo>
                  <a:lnTo>
                    <a:pt x="867" y="630"/>
                  </a:lnTo>
                  <a:lnTo>
                    <a:pt x="871" y="630"/>
                  </a:lnTo>
                  <a:lnTo>
                    <a:pt x="874" y="633"/>
                  </a:lnTo>
                  <a:lnTo>
                    <a:pt x="874" y="637"/>
                  </a:lnTo>
                  <a:lnTo>
                    <a:pt x="883" y="637"/>
                  </a:lnTo>
                  <a:lnTo>
                    <a:pt x="886" y="636"/>
                  </a:lnTo>
                  <a:lnTo>
                    <a:pt x="886" y="630"/>
                  </a:lnTo>
                  <a:lnTo>
                    <a:pt x="885" y="627"/>
                  </a:lnTo>
                  <a:lnTo>
                    <a:pt x="882" y="624"/>
                  </a:lnTo>
                  <a:lnTo>
                    <a:pt x="880" y="620"/>
                  </a:lnTo>
                  <a:lnTo>
                    <a:pt x="880" y="615"/>
                  </a:lnTo>
                  <a:lnTo>
                    <a:pt x="882" y="614"/>
                  </a:lnTo>
                  <a:lnTo>
                    <a:pt x="883" y="614"/>
                  </a:lnTo>
                  <a:lnTo>
                    <a:pt x="885" y="612"/>
                  </a:lnTo>
                  <a:lnTo>
                    <a:pt x="887" y="612"/>
                  </a:lnTo>
                  <a:lnTo>
                    <a:pt x="892" y="611"/>
                  </a:lnTo>
                  <a:lnTo>
                    <a:pt x="898" y="608"/>
                  </a:lnTo>
                  <a:lnTo>
                    <a:pt x="899" y="606"/>
                  </a:lnTo>
                  <a:lnTo>
                    <a:pt x="911" y="606"/>
                  </a:lnTo>
                  <a:lnTo>
                    <a:pt x="920" y="609"/>
                  </a:lnTo>
                  <a:lnTo>
                    <a:pt x="926" y="614"/>
                  </a:lnTo>
                  <a:lnTo>
                    <a:pt x="926" y="615"/>
                  </a:lnTo>
                  <a:lnTo>
                    <a:pt x="927" y="617"/>
                  </a:lnTo>
                  <a:lnTo>
                    <a:pt x="929" y="620"/>
                  </a:lnTo>
                  <a:lnTo>
                    <a:pt x="930" y="624"/>
                  </a:lnTo>
                  <a:lnTo>
                    <a:pt x="933" y="630"/>
                  </a:lnTo>
                  <a:lnTo>
                    <a:pt x="935" y="635"/>
                  </a:lnTo>
                  <a:lnTo>
                    <a:pt x="933" y="635"/>
                  </a:lnTo>
                  <a:lnTo>
                    <a:pt x="933" y="636"/>
                  </a:lnTo>
                  <a:lnTo>
                    <a:pt x="932" y="636"/>
                  </a:lnTo>
                  <a:lnTo>
                    <a:pt x="932" y="646"/>
                  </a:lnTo>
                  <a:lnTo>
                    <a:pt x="930" y="646"/>
                  </a:lnTo>
                  <a:lnTo>
                    <a:pt x="930" y="648"/>
                  </a:lnTo>
                  <a:lnTo>
                    <a:pt x="929" y="648"/>
                  </a:lnTo>
                  <a:lnTo>
                    <a:pt x="924" y="643"/>
                  </a:lnTo>
                  <a:lnTo>
                    <a:pt x="920" y="643"/>
                  </a:lnTo>
                  <a:lnTo>
                    <a:pt x="916" y="648"/>
                  </a:lnTo>
                  <a:lnTo>
                    <a:pt x="916" y="649"/>
                  </a:lnTo>
                  <a:lnTo>
                    <a:pt x="917" y="652"/>
                  </a:lnTo>
                  <a:lnTo>
                    <a:pt x="919" y="657"/>
                  </a:lnTo>
                  <a:lnTo>
                    <a:pt x="919" y="677"/>
                  </a:lnTo>
                  <a:lnTo>
                    <a:pt x="923" y="686"/>
                  </a:lnTo>
                  <a:lnTo>
                    <a:pt x="919" y="691"/>
                  </a:lnTo>
                  <a:lnTo>
                    <a:pt x="919" y="711"/>
                  </a:lnTo>
                  <a:lnTo>
                    <a:pt x="917" y="714"/>
                  </a:lnTo>
                  <a:lnTo>
                    <a:pt x="917" y="716"/>
                  </a:lnTo>
                  <a:lnTo>
                    <a:pt x="914" y="728"/>
                  </a:lnTo>
                  <a:lnTo>
                    <a:pt x="910" y="737"/>
                  </a:lnTo>
                  <a:lnTo>
                    <a:pt x="902" y="742"/>
                  </a:lnTo>
                  <a:lnTo>
                    <a:pt x="901" y="745"/>
                  </a:lnTo>
                  <a:lnTo>
                    <a:pt x="882" y="765"/>
                  </a:lnTo>
                  <a:lnTo>
                    <a:pt x="870" y="774"/>
                  </a:lnTo>
                  <a:lnTo>
                    <a:pt x="858" y="781"/>
                  </a:lnTo>
                  <a:lnTo>
                    <a:pt x="846" y="785"/>
                  </a:lnTo>
                  <a:lnTo>
                    <a:pt x="836" y="784"/>
                  </a:lnTo>
                  <a:lnTo>
                    <a:pt x="825" y="775"/>
                  </a:lnTo>
                  <a:lnTo>
                    <a:pt x="824" y="774"/>
                  </a:lnTo>
                  <a:lnTo>
                    <a:pt x="818" y="771"/>
                  </a:lnTo>
                  <a:lnTo>
                    <a:pt x="816" y="769"/>
                  </a:lnTo>
                  <a:lnTo>
                    <a:pt x="812" y="766"/>
                  </a:lnTo>
                  <a:lnTo>
                    <a:pt x="811" y="766"/>
                  </a:lnTo>
                  <a:lnTo>
                    <a:pt x="808" y="765"/>
                  </a:lnTo>
                  <a:lnTo>
                    <a:pt x="805" y="765"/>
                  </a:lnTo>
                  <a:lnTo>
                    <a:pt x="803" y="766"/>
                  </a:lnTo>
                  <a:lnTo>
                    <a:pt x="803" y="769"/>
                  </a:lnTo>
                  <a:lnTo>
                    <a:pt x="793" y="808"/>
                  </a:lnTo>
                  <a:lnTo>
                    <a:pt x="793" y="809"/>
                  </a:lnTo>
                  <a:lnTo>
                    <a:pt x="794" y="809"/>
                  </a:lnTo>
                  <a:lnTo>
                    <a:pt x="794" y="811"/>
                  </a:lnTo>
                  <a:lnTo>
                    <a:pt x="797" y="818"/>
                  </a:lnTo>
                  <a:lnTo>
                    <a:pt x="797" y="830"/>
                  </a:lnTo>
                  <a:lnTo>
                    <a:pt x="796" y="842"/>
                  </a:lnTo>
                  <a:lnTo>
                    <a:pt x="788" y="853"/>
                  </a:lnTo>
                  <a:lnTo>
                    <a:pt x="787" y="855"/>
                  </a:lnTo>
                  <a:lnTo>
                    <a:pt x="778" y="859"/>
                  </a:lnTo>
                  <a:lnTo>
                    <a:pt x="774" y="859"/>
                  </a:lnTo>
                  <a:lnTo>
                    <a:pt x="774" y="861"/>
                  </a:lnTo>
                  <a:lnTo>
                    <a:pt x="766" y="862"/>
                  </a:lnTo>
                  <a:lnTo>
                    <a:pt x="760" y="865"/>
                  </a:lnTo>
                  <a:lnTo>
                    <a:pt x="757" y="868"/>
                  </a:lnTo>
                  <a:lnTo>
                    <a:pt x="759" y="871"/>
                  </a:lnTo>
                  <a:lnTo>
                    <a:pt x="763" y="876"/>
                  </a:lnTo>
                  <a:lnTo>
                    <a:pt x="765" y="876"/>
                  </a:lnTo>
                  <a:lnTo>
                    <a:pt x="765" y="879"/>
                  </a:lnTo>
                  <a:lnTo>
                    <a:pt x="768" y="879"/>
                  </a:lnTo>
                  <a:lnTo>
                    <a:pt x="768" y="880"/>
                  </a:lnTo>
                  <a:lnTo>
                    <a:pt x="769" y="880"/>
                  </a:lnTo>
                  <a:lnTo>
                    <a:pt x="769" y="881"/>
                  </a:lnTo>
                  <a:lnTo>
                    <a:pt x="763" y="883"/>
                  </a:lnTo>
                  <a:lnTo>
                    <a:pt x="759" y="884"/>
                  </a:lnTo>
                  <a:lnTo>
                    <a:pt x="748" y="887"/>
                  </a:lnTo>
                  <a:lnTo>
                    <a:pt x="743" y="892"/>
                  </a:lnTo>
                  <a:lnTo>
                    <a:pt x="737" y="892"/>
                  </a:lnTo>
                  <a:lnTo>
                    <a:pt x="734" y="890"/>
                  </a:lnTo>
                  <a:lnTo>
                    <a:pt x="713" y="887"/>
                  </a:lnTo>
                  <a:lnTo>
                    <a:pt x="704" y="886"/>
                  </a:lnTo>
                  <a:lnTo>
                    <a:pt x="700" y="884"/>
                  </a:lnTo>
                  <a:lnTo>
                    <a:pt x="700" y="902"/>
                  </a:lnTo>
                  <a:lnTo>
                    <a:pt x="704" y="908"/>
                  </a:lnTo>
                  <a:lnTo>
                    <a:pt x="701" y="917"/>
                  </a:lnTo>
                  <a:lnTo>
                    <a:pt x="703" y="926"/>
                  </a:lnTo>
                  <a:lnTo>
                    <a:pt x="704" y="926"/>
                  </a:lnTo>
                  <a:lnTo>
                    <a:pt x="707" y="927"/>
                  </a:lnTo>
                  <a:lnTo>
                    <a:pt x="711" y="932"/>
                  </a:lnTo>
                  <a:lnTo>
                    <a:pt x="713" y="935"/>
                  </a:lnTo>
                  <a:lnTo>
                    <a:pt x="710" y="941"/>
                  </a:lnTo>
                  <a:lnTo>
                    <a:pt x="706" y="944"/>
                  </a:lnTo>
                  <a:lnTo>
                    <a:pt x="706" y="945"/>
                  </a:lnTo>
                  <a:lnTo>
                    <a:pt x="708" y="957"/>
                  </a:lnTo>
                  <a:lnTo>
                    <a:pt x="708" y="964"/>
                  </a:lnTo>
                  <a:lnTo>
                    <a:pt x="706" y="970"/>
                  </a:lnTo>
                  <a:lnTo>
                    <a:pt x="701" y="976"/>
                  </a:lnTo>
                  <a:lnTo>
                    <a:pt x="692" y="978"/>
                  </a:lnTo>
                  <a:lnTo>
                    <a:pt x="689" y="979"/>
                  </a:lnTo>
                  <a:lnTo>
                    <a:pt x="686" y="979"/>
                  </a:lnTo>
                  <a:lnTo>
                    <a:pt x="682" y="981"/>
                  </a:lnTo>
                  <a:lnTo>
                    <a:pt x="673" y="981"/>
                  </a:lnTo>
                  <a:lnTo>
                    <a:pt x="670" y="979"/>
                  </a:lnTo>
                  <a:lnTo>
                    <a:pt x="669" y="979"/>
                  </a:lnTo>
                  <a:lnTo>
                    <a:pt x="664" y="976"/>
                  </a:lnTo>
                  <a:lnTo>
                    <a:pt x="654" y="966"/>
                  </a:lnTo>
                  <a:lnTo>
                    <a:pt x="646" y="961"/>
                  </a:lnTo>
                  <a:lnTo>
                    <a:pt x="623" y="947"/>
                  </a:lnTo>
                  <a:lnTo>
                    <a:pt x="617" y="950"/>
                  </a:lnTo>
                  <a:lnTo>
                    <a:pt x="612" y="950"/>
                  </a:lnTo>
                  <a:lnTo>
                    <a:pt x="600" y="947"/>
                  </a:lnTo>
                  <a:lnTo>
                    <a:pt x="598" y="945"/>
                  </a:lnTo>
                  <a:lnTo>
                    <a:pt x="592" y="944"/>
                  </a:lnTo>
                  <a:lnTo>
                    <a:pt x="578" y="944"/>
                  </a:lnTo>
                  <a:lnTo>
                    <a:pt x="575" y="948"/>
                  </a:lnTo>
                  <a:lnTo>
                    <a:pt x="574" y="951"/>
                  </a:lnTo>
                  <a:lnTo>
                    <a:pt x="571" y="960"/>
                  </a:lnTo>
                  <a:lnTo>
                    <a:pt x="565" y="969"/>
                  </a:lnTo>
                  <a:lnTo>
                    <a:pt x="558" y="976"/>
                  </a:lnTo>
                  <a:lnTo>
                    <a:pt x="553" y="964"/>
                  </a:lnTo>
                  <a:lnTo>
                    <a:pt x="546" y="960"/>
                  </a:lnTo>
                  <a:lnTo>
                    <a:pt x="528" y="960"/>
                  </a:lnTo>
                  <a:lnTo>
                    <a:pt x="518" y="963"/>
                  </a:lnTo>
                  <a:lnTo>
                    <a:pt x="509" y="966"/>
                  </a:lnTo>
                  <a:lnTo>
                    <a:pt x="503" y="972"/>
                  </a:lnTo>
                  <a:lnTo>
                    <a:pt x="500" y="979"/>
                  </a:lnTo>
                  <a:lnTo>
                    <a:pt x="497" y="985"/>
                  </a:lnTo>
                  <a:lnTo>
                    <a:pt x="494" y="988"/>
                  </a:lnTo>
                  <a:lnTo>
                    <a:pt x="491" y="997"/>
                  </a:lnTo>
                  <a:lnTo>
                    <a:pt x="491" y="1000"/>
                  </a:lnTo>
                  <a:lnTo>
                    <a:pt x="490" y="1004"/>
                  </a:lnTo>
                  <a:lnTo>
                    <a:pt x="491" y="1007"/>
                  </a:lnTo>
                  <a:lnTo>
                    <a:pt x="491" y="1009"/>
                  </a:lnTo>
                  <a:lnTo>
                    <a:pt x="494" y="1012"/>
                  </a:lnTo>
                  <a:lnTo>
                    <a:pt x="500" y="1012"/>
                  </a:lnTo>
                  <a:lnTo>
                    <a:pt x="509" y="1016"/>
                  </a:lnTo>
                  <a:lnTo>
                    <a:pt x="510" y="1020"/>
                  </a:lnTo>
                  <a:lnTo>
                    <a:pt x="512" y="1023"/>
                  </a:lnTo>
                  <a:lnTo>
                    <a:pt x="510" y="1028"/>
                  </a:lnTo>
                  <a:lnTo>
                    <a:pt x="510" y="1032"/>
                  </a:lnTo>
                  <a:lnTo>
                    <a:pt x="507" y="1038"/>
                  </a:lnTo>
                  <a:lnTo>
                    <a:pt x="506" y="1040"/>
                  </a:lnTo>
                  <a:lnTo>
                    <a:pt x="506" y="1043"/>
                  </a:lnTo>
                  <a:lnTo>
                    <a:pt x="504" y="1044"/>
                  </a:lnTo>
                  <a:lnTo>
                    <a:pt x="509" y="1111"/>
                  </a:lnTo>
                  <a:lnTo>
                    <a:pt x="509" y="1112"/>
                  </a:lnTo>
                  <a:lnTo>
                    <a:pt x="510" y="1117"/>
                  </a:lnTo>
                  <a:lnTo>
                    <a:pt x="512" y="1120"/>
                  </a:lnTo>
                  <a:lnTo>
                    <a:pt x="512" y="1128"/>
                  </a:lnTo>
                  <a:lnTo>
                    <a:pt x="513" y="1130"/>
                  </a:lnTo>
                  <a:lnTo>
                    <a:pt x="515" y="1133"/>
                  </a:lnTo>
                  <a:lnTo>
                    <a:pt x="518" y="1136"/>
                  </a:lnTo>
                  <a:lnTo>
                    <a:pt x="519" y="1139"/>
                  </a:lnTo>
                  <a:lnTo>
                    <a:pt x="524" y="1143"/>
                  </a:lnTo>
                  <a:lnTo>
                    <a:pt x="531" y="1136"/>
                  </a:lnTo>
                  <a:lnTo>
                    <a:pt x="531" y="1137"/>
                  </a:lnTo>
                  <a:lnTo>
                    <a:pt x="529" y="1143"/>
                  </a:lnTo>
                  <a:lnTo>
                    <a:pt x="528" y="1151"/>
                  </a:lnTo>
                  <a:lnTo>
                    <a:pt x="528" y="1157"/>
                  </a:lnTo>
                  <a:lnTo>
                    <a:pt x="529" y="1162"/>
                  </a:lnTo>
                  <a:lnTo>
                    <a:pt x="534" y="1165"/>
                  </a:lnTo>
                  <a:lnTo>
                    <a:pt x="541" y="1164"/>
                  </a:lnTo>
                  <a:lnTo>
                    <a:pt x="543" y="1164"/>
                  </a:lnTo>
                  <a:lnTo>
                    <a:pt x="546" y="1165"/>
                  </a:lnTo>
                  <a:lnTo>
                    <a:pt x="547" y="1165"/>
                  </a:lnTo>
                  <a:lnTo>
                    <a:pt x="549" y="1167"/>
                  </a:lnTo>
                  <a:lnTo>
                    <a:pt x="552" y="1168"/>
                  </a:lnTo>
                  <a:lnTo>
                    <a:pt x="553" y="1170"/>
                  </a:lnTo>
                  <a:lnTo>
                    <a:pt x="553" y="1174"/>
                  </a:lnTo>
                  <a:lnTo>
                    <a:pt x="547" y="1180"/>
                  </a:lnTo>
                  <a:lnTo>
                    <a:pt x="541" y="1185"/>
                  </a:lnTo>
                  <a:lnTo>
                    <a:pt x="547" y="1191"/>
                  </a:lnTo>
                  <a:lnTo>
                    <a:pt x="552" y="1196"/>
                  </a:lnTo>
                  <a:lnTo>
                    <a:pt x="553" y="1204"/>
                  </a:lnTo>
                  <a:lnTo>
                    <a:pt x="550" y="1213"/>
                  </a:lnTo>
                  <a:lnTo>
                    <a:pt x="550" y="1214"/>
                  </a:lnTo>
                  <a:lnTo>
                    <a:pt x="549" y="1216"/>
                  </a:lnTo>
                  <a:lnTo>
                    <a:pt x="547" y="1219"/>
                  </a:lnTo>
                  <a:lnTo>
                    <a:pt x="544" y="1222"/>
                  </a:lnTo>
                  <a:lnTo>
                    <a:pt x="541" y="1226"/>
                  </a:lnTo>
                  <a:lnTo>
                    <a:pt x="534" y="1233"/>
                  </a:lnTo>
                  <a:lnTo>
                    <a:pt x="534" y="1241"/>
                  </a:lnTo>
                  <a:lnTo>
                    <a:pt x="535" y="1245"/>
                  </a:lnTo>
                  <a:lnTo>
                    <a:pt x="537" y="1248"/>
                  </a:lnTo>
                  <a:lnTo>
                    <a:pt x="540" y="1251"/>
                  </a:lnTo>
                  <a:lnTo>
                    <a:pt x="537" y="1266"/>
                  </a:lnTo>
                  <a:lnTo>
                    <a:pt x="534" y="1267"/>
                  </a:lnTo>
                  <a:lnTo>
                    <a:pt x="529" y="1273"/>
                  </a:lnTo>
                  <a:lnTo>
                    <a:pt x="527" y="1282"/>
                  </a:lnTo>
                  <a:lnTo>
                    <a:pt x="528" y="1293"/>
                  </a:lnTo>
                  <a:lnTo>
                    <a:pt x="529" y="1296"/>
                  </a:lnTo>
                  <a:lnTo>
                    <a:pt x="538" y="1304"/>
                  </a:lnTo>
                  <a:lnTo>
                    <a:pt x="538" y="1313"/>
                  </a:lnTo>
                  <a:lnTo>
                    <a:pt x="535" y="1313"/>
                  </a:lnTo>
                  <a:lnTo>
                    <a:pt x="535" y="1312"/>
                  </a:lnTo>
                  <a:lnTo>
                    <a:pt x="534" y="1312"/>
                  </a:lnTo>
                  <a:lnTo>
                    <a:pt x="531" y="1310"/>
                  </a:lnTo>
                  <a:lnTo>
                    <a:pt x="529" y="1310"/>
                  </a:lnTo>
                  <a:lnTo>
                    <a:pt x="529" y="1312"/>
                  </a:lnTo>
                  <a:lnTo>
                    <a:pt x="532" y="1318"/>
                  </a:lnTo>
                  <a:lnTo>
                    <a:pt x="534" y="1319"/>
                  </a:lnTo>
                  <a:lnTo>
                    <a:pt x="535" y="1322"/>
                  </a:lnTo>
                  <a:lnTo>
                    <a:pt x="540" y="1327"/>
                  </a:lnTo>
                  <a:lnTo>
                    <a:pt x="540" y="1328"/>
                  </a:lnTo>
                  <a:lnTo>
                    <a:pt x="541" y="1328"/>
                  </a:lnTo>
                  <a:lnTo>
                    <a:pt x="541" y="1330"/>
                  </a:lnTo>
                  <a:lnTo>
                    <a:pt x="544" y="1335"/>
                  </a:lnTo>
                  <a:lnTo>
                    <a:pt x="544" y="1341"/>
                  </a:lnTo>
                  <a:lnTo>
                    <a:pt x="538" y="1341"/>
                  </a:lnTo>
                  <a:lnTo>
                    <a:pt x="534" y="1340"/>
                  </a:lnTo>
                  <a:lnTo>
                    <a:pt x="529" y="1337"/>
                  </a:lnTo>
                  <a:lnTo>
                    <a:pt x="524" y="1334"/>
                  </a:lnTo>
                  <a:lnTo>
                    <a:pt x="524" y="1333"/>
                  </a:lnTo>
                  <a:lnTo>
                    <a:pt x="522" y="1333"/>
                  </a:lnTo>
                  <a:lnTo>
                    <a:pt x="522" y="1334"/>
                  </a:lnTo>
                  <a:lnTo>
                    <a:pt x="521" y="1335"/>
                  </a:lnTo>
                  <a:lnTo>
                    <a:pt x="518" y="1344"/>
                  </a:lnTo>
                  <a:lnTo>
                    <a:pt x="515" y="1347"/>
                  </a:lnTo>
                  <a:lnTo>
                    <a:pt x="512" y="1352"/>
                  </a:lnTo>
                  <a:lnTo>
                    <a:pt x="503" y="1355"/>
                  </a:lnTo>
                  <a:lnTo>
                    <a:pt x="497" y="1355"/>
                  </a:lnTo>
                  <a:lnTo>
                    <a:pt x="494" y="1353"/>
                  </a:lnTo>
                  <a:lnTo>
                    <a:pt x="490" y="1349"/>
                  </a:lnTo>
                  <a:lnTo>
                    <a:pt x="484" y="1346"/>
                  </a:lnTo>
                  <a:lnTo>
                    <a:pt x="482" y="1346"/>
                  </a:lnTo>
                  <a:lnTo>
                    <a:pt x="481" y="1344"/>
                  </a:lnTo>
                  <a:lnTo>
                    <a:pt x="476" y="1344"/>
                  </a:lnTo>
                  <a:lnTo>
                    <a:pt x="476" y="1346"/>
                  </a:lnTo>
                  <a:lnTo>
                    <a:pt x="475" y="1353"/>
                  </a:lnTo>
                  <a:lnTo>
                    <a:pt x="472" y="1362"/>
                  </a:lnTo>
                  <a:lnTo>
                    <a:pt x="469" y="1369"/>
                  </a:lnTo>
                  <a:lnTo>
                    <a:pt x="467" y="1369"/>
                  </a:lnTo>
                  <a:lnTo>
                    <a:pt x="467" y="1372"/>
                  </a:lnTo>
                  <a:lnTo>
                    <a:pt x="469" y="1374"/>
                  </a:lnTo>
                  <a:lnTo>
                    <a:pt x="469" y="1386"/>
                  </a:lnTo>
                  <a:lnTo>
                    <a:pt x="467" y="1387"/>
                  </a:lnTo>
                  <a:lnTo>
                    <a:pt x="464" y="1389"/>
                  </a:lnTo>
                  <a:lnTo>
                    <a:pt x="463" y="1390"/>
                  </a:lnTo>
                  <a:lnTo>
                    <a:pt x="461" y="1390"/>
                  </a:lnTo>
                  <a:lnTo>
                    <a:pt x="460" y="1392"/>
                  </a:lnTo>
                  <a:lnTo>
                    <a:pt x="456" y="1399"/>
                  </a:lnTo>
                  <a:lnTo>
                    <a:pt x="447" y="1408"/>
                  </a:lnTo>
                  <a:lnTo>
                    <a:pt x="436" y="1414"/>
                  </a:lnTo>
                  <a:lnTo>
                    <a:pt x="427" y="1417"/>
                  </a:lnTo>
                  <a:lnTo>
                    <a:pt x="423" y="1417"/>
                  </a:lnTo>
                  <a:lnTo>
                    <a:pt x="420" y="1415"/>
                  </a:lnTo>
                  <a:lnTo>
                    <a:pt x="420" y="1423"/>
                  </a:lnTo>
                  <a:lnTo>
                    <a:pt x="417" y="1421"/>
                  </a:lnTo>
                  <a:lnTo>
                    <a:pt x="416" y="1418"/>
                  </a:lnTo>
                  <a:lnTo>
                    <a:pt x="413" y="1417"/>
                  </a:lnTo>
                  <a:lnTo>
                    <a:pt x="405" y="1417"/>
                  </a:lnTo>
                  <a:lnTo>
                    <a:pt x="404" y="1415"/>
                  </a:lnTo>
                  <a:lnTo>
                    <a:pt x="404" y="1414"/>
                  </a:lnTo>
                  <a:lnTo>
                    <a:pt x="405" y="1412"/>
                  </a:lnTo>
                  <a:lnTo>
                    <a:pt x="407" y="1409"/>
                  </a:lnTo>
                  <a:lnTo>
                    <a:pt x="408" y="1408"/>
                  </a:lnTo>
                  <a:lnTo>
                    <a:pt x="408" y="1406"/>
                  </a:lnTo>
                  <a:lnTo>
                    <a:pt x="410" y="1406"/>
                  </a:lnTo>
                  <a:lnTo>
                    <a:pt x="413" y="1405"/>
                  </a:lnTo>
                  <a:lnTo>
                    <a:pt x="416" y="1402"/>
                  </a:lnTo>
                  <a:lnTo>
                    <a:pt x="419" y="1398"/>
                  </a:lnTo>
                  <a:lnTo>
                    <a:pt x="420" y="1392"/>
                  </a:lnTo>
                  <a:lnTo>
                    <a:pt x="421" y="1387"/>
                  </a:lnTo>
                  <a:lnTo>
                    <a:pt x="421" y="1383"/>
                  </a:lnTo>
                  <a:lnTo>
                    <a:pt x="419" y="1377"/>
                  </a:lnTo>
                  <a:lnTo>
                    <a:pt x="419" y="1372"/>
                  </a:lnTo>
                  <a:lnTo>
                    <a:pt x="421" y="1369"/>
                  </a:lnTo>
                  <a:lnTo>
                    <a:pt x="423" y="1369"/>
                  </a:lnTo>
                  <a:lnTo>
                    <a:pt x="423" y="1368"/>
                  </a:lnTo>
                  <a:lnTo>
                    <a:pt x="432" y="1368"/>
                  </a:lnTo>
                  <a:lnTo>
                    <a:pt x="433" y="1367"/>
                  </a:lnTo>
                  <a:lnTo>
                    <a:pt x="438" y="1367"/>
                  </a:lnTo>
                  <a:lnTo>
                    <a:pt x="441" y="1368"/>
                  </a:lnTo>
                  <a:lnTo>
                    <a:pt x="442" y="1367"/>
                  </a:lnTo>
                  <a:lnTo>
                    <a:pt x="448" y="1364"/>
                  </a:lnTo>
                  <a:lnTo>
                    <a:pt x="448" y="1362"/>
                  </a:lnTo>
                  <a:lnTo>
                    <a:pt x="450" y="1361"/>
                  </a:lnTo>
                  <a:lnTo>
                    <a:pt x="450" y="1355"/>
                  </a:lnTo>
                  <a:lnTo>
                    <a:pt x="448" y="1355"/>
                  </a:lnTo>
                  <a:lnTo>
                    <a:pt x="448" y="1352"/>
                  </a:lnTo>
                  <a:lnTo>
                    <a:pt x="433" y="1352"/>
                  </a:lnTo>
                  <a:lnTo>
                    <a:pt x="432" y="1353"/>
                  </a:lnTo>
                  <a:lnTo>
                    <a:pt x="430" y="1353"/>
                  </a:lnTo>
                  <a:lnTo>
                    <a:pt x="429" y="1355"/>
                  </a:lnTo>
                  <a:lnTo>
                    <a:pt x="426" y="1355"/>
                  </a:lnTo>
                  <a:lnTo>
                    <a:pt x="421" y="1350"/>
                  </a:lnTo>
                  <a:lnTo>
                    <a:pt x="421" y="1340"/>
                  </a:lnTo>
                  <a:lnTo>
                    <a:pt x="420" y="1340"/>
                  </a:lnTo>
                  <a:lnTo>
                    <a:pt x="417" y="1341"/>
                  </a:lnTo>
                  <a:lnTo>
                    <a:pt x="399" y="1341"/>
                  </a:lnTo>
                  <a:lnTo>
                    <a:pt x="389" y="1338"/>
                  </a:lnTo>
                  <a:lnTo>
                    <a:pt x="380" y="1331"/>
                  </a:lnTo>
                  <a:lnTo>
                    <a:pt x="374" y="1321"/>
                  </a:lnTo>
                  <a:lnTo>
                    <a:pt x="368" y="1315"/>
                  </a:lnTo>
                  <a:lnTo>
                    <a:pt x="364" y="1309"/>
                  </a:lnTo>
                  <a:lnTo>
                    <a:pt x="362" y="1301"/>
                  </a:lnTo>
                  <a:lnTo>
                    <a:pt x="365" y="1296"/>
                  </a:lnTo>
                  <a:lnTo>
                    <a:pt x="373" y="1290"/>
                  </a:lnTo>
                  <a:lnTo>
                    <a:pt x="373" y="1288"/>
                  </a:lnTo>
                  <a:lnTo>
                    <a:pt x="371" y="1285"/>
                  </a:lnTo>
                  <a:lnTo>
                    <a:pt x="370" y="1284"/>
                  </a:lnTo>
                  <a:lnTo>
                    <a:pt x="368" y="1281"/>
                  </a:lnTo>
                  <a:lnTo>
                    <a:pt x="365" y="1279"/>
                  </a:lnTo>
                  <a:lnTo>
                    <a:pt x="361" y="1278"/>
                  </a:lnTo>
                  <a:lnTo>
                    <a:pt x="346" y="1278"/>
                  </a:lnTo>
                  <a:lnTo>
                    <a:pt x="343" y="1279"/>
                  </a:lnTo>
                  <a:lnTo>
                    <a:pt x="340" y="1279"/>
                  </a:lnTo>
                  <a:lnTo>
                    <a:pt x="336" y="1281"/>
                  </a:lnTo>
                  <a:lnTo>
                    <a:pt x="331" y="1285"/>
                  </a:lnTo>
                  <a:lnTo>
                    <a:pt x="331" y="1290"/>
                  </a:lnTo>
                  <a:lnTo>
                    <a:pt x="334" y="1294"/>
                  </a:lnTo>
                  <a:lnTo>
                    <a:pt x="334" y="1297"/>
                  </a:lnTo>
                  <a:lnTo>
                    <a:pt x="336" y="1303"/>
                  </a:lnTo>
                  <a:lnTo>
                    <a:pt x="337" y="1312"/>
                  </a:lnTo>
                  <a:lnTo>
                    <a:pt x="336" y="1322"/>
                  </a:lnTo>
                  <a:lnTo>
                    <a:pt x="333" y="1331"/>
                  </a:lnTo>
                  <a:lnTo>
                    <a:pt x="325" y="1337"/>
                  </a:lnTo>
                  <a:lnTo>
                    <a:pt x="324" y="1337"/>
                  </a:lnTo>
                  <a:lnTo>
                    <a:pt x="324" y="1338"/>
                  </a:lnTo>
                  <a:lnTo>
                    <a:pt x="322" y="1338"/>
                  </a:lnTo>
                  <a:lnTo>
                    <a:pt x="321" y="1340"/>
                  </a:lnTo>
                  <a:lnTo>
                    <a:pt x="318" y="1340"/>
                  </a:lnTo>
                  <a:lnTo>
                    <a:pt x="313" y="1341"/>
                  </a:lnTo>
                  <a:lnTo>
                    <a:pt x="305" y="1338"/>
                  </a:lnTo>
                  <a:lnTo>
                    <a:pt x="300" y="1335"/>
                  </a:lnTo>
                  <a:lnTo>
                    <a:pt x="300" y="1322"/>
                  </a:lnTo>
                  <a:lnTo>
                    <a:pt x="291" y="1313"/>
                  </a:lnTo>
                  <a:lnTo>
                    <a:pt x="288" y="1307"/>
                  </a:lnTo>
                  <a:lnTo>
                    <a:pt x="285" y="1304"/>
                  </a:lnTo>
                  <a:lnTo>
                    <a:pt x="284" y="1301"/>
                  </a:lnTo>
                  <a:lnTo>
                    <a:pt x="282" y="1301"/>
                  </a:lnTo>
                  <a:lnTo>
                    <a:pt x="279" y="1300"/>
                  </a:lnTo>
                  <a:lnTo>
                    <a:pt x="279" y="1307"/>
                  </a:lnTo>
                  <a:lnTo>
                    <a:pt x="254" y="1307"/>
                  </a:lnTo>
                  <a:lnTo>
                    <a:pt x="254" y="1303"/>
                  </a:lnTo>
                  <a:lnTo>
                    <a:pt x="256" y="1299"/>
                  </a:lnTo>
                  <a:lnTo>
                    <a:pt x="259" y="1296"/>
                  </a:lnTo>
                  <a:lnTo>
                    <a:pt x="256" y="1291"/>
                  </a:lnTo>
                  <a:lnTo>
                    <a:pt x="251" y="1287"/>
                  </a:lnTo>
                  <a:lnTo>
                    <a:pt x="248" y="1285"/>
                  </a:lnTo>
                  <a:lnTo>
                    <a:pt x="244" y="1281"/>
                  </a:lnTo>
                  <a:lnTo>
                    <a:pt x="242" y="1276"/>
                  </a:lnTo>
                  <a:lnTo>
                    <a:pt x="240" y="1272"/>
                  </a:lnTo>
                  <a:lnTo>
                    <a:pt x="238" y="1266"/>
                  </a:lnTo>
                  <a:lnTo>
                    <a:pt x="238" y="1260"/>
                  </a:lnTo>
                  <a:lnTo>
                    <a:pt x="237" y="1259"/>
                  </a:lnTo>
                  <a:lnTo>
                    <a:pt x="237" y="1251"/>
                  </a:lnTo>
                  <a:lnTo>
                    <a:pt x="235" y="1245"/>
                  </a:lnTo>
                  <a:lnTo>
                    <a:pt x="235" y="1239"/>
                  </a:lnTo>
                  <a:lnTo>
                    <a:pt x="237" y="1233"/>
                  </a:lnTo>
                  <a:lnTo>
                    <a:pt x="238" y="1229"/>
                  </a:lnTo>
                  <a:lnTo>
                    <a:pt x="242" y="1225"/>
                  </a:lnTo>
                  <a:lnTo>
                    <a:pt x="247" y="1222"/>
                  </a:lnTo>
                  <a:lnTo>
                    <a:pt x="251" y="1220"/>
                  </a:lnTo>
                  <a:lnTo>
                    <a:pt x="254" y="1219"/>
                  </a:lnTo>
                  <a:lnTo>
                    <a:pt x="250" y="1219"/>
                  </a:lnTo>
                  <a:lnTo>
                    <a:pt x="260" y="1208"/>
                  </a:lnTo>
                  <a:lnTo>
                    <a:pt x="266" y="1204"/>
                  </a:lnTo>
                  <a:lnTo>
                    <a:pt x="281" y="1189"/>
                  </a:lnTo>
                  <a:lnTo>
                    <a:pt x="281" y="1188"/>
                  </a:lnTo>
                  <a:lnTo>
                    <a:pt x="278" y="1185"/>
                  </a:lnTo>
                  <a:lnTo>
                    <a:pt x="272" y="1182"/>
                  </a:lnTo>
                  <a:lnTo>
                    <a:pt x="266" y="1180"/>
                  </a:lnTo>
                  <a:lnTo>
                    <a:pt x="260" y="1180"/>
                  </a:lnTo>
                  <a:lnTo>
                    <a:pt x="260" y="1179"/>
                  </a:lnTo>
                  <a:lnTo>
                    <a:pt x="257" y="1174"/>
                  </a:lnTo>
                  <a:lnTo>
                    <a:pt x="248" y="1158"/>
                  </a:lnTo>
                  <a:lnTo>
                    <a:pt x="244" y="1152"/>
                  </a:lnTo>
                  <a:lnTo>
                    <a:pt x="242" y="1148"/>
                  </a:lnTo>
                  <a:lnTo>
                    <a:pt x="242" y="1145"/>
                  </a:lnTo>
                  <a:lnTo>
                    <a:pt x="241" y="1137"/>
                  </a:lnTo>
                  <a:lnTo>
                    <a:pt x="240" y="1128"/>
                  </a:lnTo>
                  <a:lnTo>
                    <a:pt x="235" y="1123"/>
                  </a:lnTo>
                  <a:lnTo>
                    <a:pt x="229" y="1120"/>
                  </a:lnTo>
                  <a:lnTo>
                    <a:pt x="228" y="1118"/>
                  </a:lnTo>
                  <a:lnTo>
                    <a:pt x="228" y="1100"/>
                  </a:lnTo>
                  <a:lnTo>
                    <a:pt x="231" y="1086"/>
                  </a:lnTo>
                  <a:lnTo>
                    <a:pt x="231" y="1084"/>
                  </a:lnTo>
                  <a:lnTo>
                    <a:pt x="229" y="1083"/>
                  </a:lnTo>
                  <a:lnTo>
                    <a:pt x="229" y="1080"/>
                  </a:lnTo>
                  <a:lnTo>
                    <a:pt x="228" y="1075"/>
                  </a:lnTo>
                  <a:lnTo>
                    <a:pt x="225" y="1071"/>
                  </a:lnTo>
                  <a:lnTo>
                    <a:pt x="217" y="1055"/>
                  </a:lnTo>
                  <a:lnTo>
                    <a:pt x="208" y="1038"/>
                  </a:lnTo>
                  <a:lnTo>
                    <a:pt x="203" y="1032"/>
                  </a:lnTo>
                  <a:lnTo>
                    <a:pt x="198" y="1026"/>
                  </a:lnTo>
                  <a:lnTo>
                    <a:pt x="194" y="1022"/>
                  </a:lnTo>
                  <a:lnTo>
                    <a:pt x="189" y="1019"/>
                  </a:lnTo>
                  <a:lnTo>
                    <a:pt x="186" y="1019"/>
                  </a:lnTo>
                  <a:lnTo>
                    <a:pt x="185" y="1018"/>
                  </a:lnTo>
                  <a:lnTo>
                    <a:pt x="182" y="1018"/>
                  </a:lnTo>
                  <a:lnTo>
                    <a:pt x="173" y="1016"/>
                  </a:lnTo>
                  <a:lnTo>
                    <a:pt x="148" y="1016"/>
                  </a:lnTo>
                  <a:lnTo>
                    <a:pt x="130" y="1022"/>
                  </a:lnTo>
                  <a:lnTo>
                    <a:pt x="117" y="1029"/>
                  </a:lnTo>
                  <a:lnTo>
                    <a:pt x="99" y="1038"/>
                  </a:lnTo>
                  <a:lnTo>
                    <a:pt x="89" y="1043"/>
                  </a:lnTo>
                  <a:lnTo>
                    <a:pt x="75" y="1046"/>
                  </a:lnTo>
                  <a:lnTo>
                    <a:pt x="63" y="1049"/>
                  </a:lnTo>
                  <a:lnTo>
                    <a:pt x="52" y="1050"/>
                  </a:lnTo>
                  <a:lnTo>
                    <a:pt x="43" y="1047"/>
                  </a:lnTo>
                  <a:lnTo>
                    <a:pt x="35" y="1041"/>
                  </a:lnTo>
                  <a:lnTo>
                    <a:pt x="31" y="1031"/>
                  </a:lnTo>
                  <a:lnTo>
                    <a:pt x="28" y="1029"/>
                  </a:lnTo>
                  <a:lnTo>
                    <a:pt x="22" y="1023"/>
                  </a:lnTo>
                  <a:lnTo>
                    <a:pt x="13" y="1016"/>
                  </a:lnTo>
                  <a:lnTo>
                    <a:pt x="4" y="1007"/>
                  </a:lnTo>
                  <a:lnTo>
                    <a:pt x="0" y="998"/>
                  </a:lnTo>
                  <a:lnTo>
                    <a:pt x="0" y="988"/>
                  </a:lnTo>
                  <a:lnTo>
                    <a:pt x="7" y="979"/>
                  </a:lnTo>
                  <a:lnTo>
                    <a:pt x="9" y="978"/>
                  </a:lnTo>
                  <a:lnTo>
                    <a:pt x="12" y="976"/>
                  </a:lnTo>
                  <a:lnTo>
                    <a:pt x="13" y="973"/>
                  </a:lnTo>
                  <a:lnTo>
                    <a:pt x="18" y="966"/>
                  </a:lnTo>
                  <a:lnTo>
                    <a:pt x="24" y="957"/>
                  </a:lnTo>
                  <a:lnTo>
                    <a:pt x="31" y="952"/>
                  </a:lnTo>
                  <a:lnTo>
                    <a:pt x="40" y="954"/>
                  </a:lnTo>
                  <a:lnTo>
                    <a:pt x="43" y="957"/>
                  </a:lnTo>
                  <a:lnTo>
                    <a:pt x="55" y="963"/>
                  </a:lnTo>
                  <a:lnTo>
                    <a:pt x="56" y="964"/>
                  </a:lnTo>
                  <a:lnTo>
                    <a:pt x="59" y="964"/>
                  </a:lnTo>
                  <a:lnTo>
                    <a:pt x="62" y="961"/>
                  </a:lnTo>
                  <a:lnTo>
                    <a:pt x="62" y="952"/>
                  </a:lnTo>
                  <a:lnTo>
                    <a:pt x="56" y="947"/>
                  </a:lnTo>
                  <a:lnTo>
                    <a:pt x="47" y="932"/>
                  </a:lnTo>
                  <a:lnTo>
                    <a:pt x="44" y="924"/>
                  </a:lnTo>
                  <a:lnTo>
                    <a:pt x="46" y="917"/>
                  </a:lnTo>
                  <a:lnTo>
                    <a:pt x="52" y="911"/>
                  </a:lnTo>
                  <a:lnTo>
                    <a:pt x="55" y="910"/>
                  </a:lnTo>
                  <a:lnTo>
                    <a:pt x="61" y="905"/>
                  </a:lnTo>
                  <a:lnTo>
                    <a:pt x="69" y="899"/>
                  </a:lnTo>
                  <a:lnTo>
                    <a:pt x="77" y="893"/>
                  </a:lnTo>
                  <a:lnTo>
                    <a:pt x="84" y="889"/>
                  </a:lnTo>
                  <a:lnTo>
                    <a:pt x="86" y="887"/>
                  </a:lnTo>
                  <a:lnTo>
                    <a:pt x="87" y="884"/>
                  </a:lnTo>
                  <a:lnTo>
                    <a:pt x="89" y="886"/>
                  </a:lnTo>
                  <a:lnTo>
                    <a:pt x="90" y="886"/>
                  </a:lnTo>
                  <a:lnTo>
                    <a:pt x="93" y="887"/>
                  </a:lnTo>
                  <a:lnTo>
                    <a:pt x="95" y="889"/>
                  </a:lnTo>
                  <a:lnTo>
                    <a:pt x="100" y="892"/>
                  </a:lnTo>
                  <a:lnTo>
                    <a:pt x="108" y="892"/>
                  </a:lnTo>
                  <a:lnTo>
                    <a:pt x="109" y="889"/>
                  </a:lnTo>
                  <a:lnTo>
                    <a:pt x="109" y="886"/>
                  </a:lnTo>
                  <a:lnTo>
                    <a:pt x="108" y="883"/>
                  </a:lnTo>
                  <a:lnTo>
                    <a:pt x="106" y="877"/>
                  </a:lnTo>
                  <a:lnTo>
                    <a:pt x="103" y="871"/>
                  </a:lnTo>
                  <a:lnTo>
                    <a:pt x="103" y="865"/>
                  </a:lnTo>
                  <a:lnTo>
                    <a:pt x="106" y="864"/>
                  </a:lnTo>
                  <a:lnTo>
                    <a:pt x="112" y="862"/>
                  </a:lnTo>
                  <a:lnTo>
                    <a:pt x="120" y="864"/>
                  </a:lnTo>
                  <a:lnTo>
                    <a:pt x="133" y="868"/>
                  </a:lnTo>
                  <a:lnTo>
                    <a:pt x="136" y="858"/>
                  </a:lnTo>
                  <a:lnTo>
                    <a:pt x="139" y="845"/>
                  </a:lnTo>
                  <a:lnTo>
                    <a:pt x="132" y="830"/>
                  </a:lnTo>
                  <a:lnTo>
                    <a:pt x="129" y="825"/>
                  </a:lnTo>
                  <a:lnTo>
                    <a:pt x="118" y="825"/>
                  </a:lnTo>
                  <a:lnTo>
                    <a:pt x="118" y="803"/>
                  </a:lnTo>
                  <a:lnTo>
                    <a:pt x="117" y="802"/>
                  </a:lnTo>
                  <a:lnTo>
                    <a:pt x="117" y="799"/>
                  </a:lnTo>
                  <a:lnTo>
                    <a:pt x="115" y="796"/>
                  </a:lnTo>
                  <a:lnTo>
                    <a:pt x="111" y="796"/>
                  </a:lnTo>
                  <a:lnTo>
                    <a:pt x="106" y="794"/>
                  </a:lnTo>
                  <a:lnTo>
                    <a:pt x="103" y="794"/>
                  </a:lnTo>
                  <a:lnTo>
                    <a:pt x="102" y="793"/>
                  </a:lnTo>
                  <a:lnTo>
                    <a:pt x="100" y="793"/>
                  </a:lnTo>
                  <a:lnTo>
                    <a:pt x="103" y="781"/>
                  </a:lnTo>
                  <a:lnTo>
                    <a:pt x="96" y="781"/>
                  </a:lnTo>
                  <a:lnTo>
                    <a:pt x="93" y="779"/>
                  </a:lnTo>
                  <a:lnTo>
                    <a:pt x="89" y="778"/>
                  </a:lnTo>
                  <a:lnTo>
                    <a:pt x="84" y="774"/>
                  </a:lnTo>
                  <a:lnTo>
                    <a:pt x="84" y="769"/>
                  </a:lnTo>
                  <a:lnTo>
                    <a:pt x="86" y="762"/>
                  </a:lnTo>
                  <a:lnTo>
                    <a:pt x="93" y="753"/>
                  </a:lnTo>
                  <a:lnTo>
                    <a:pt x="93" y="741"/>
                  </a:lnTo>
                  <a:lnTo>
                    <a:pt x="90" y="729"/>
                  </a:lnTo>
                  <a:lnTo>
                    <a:pt x="84" y="714"/>
                  </a:lnTo>
                  <a:lnTo>
                    <a:pt x="86" y="711"/>
                  </a:lnTo>
                  <a:lnTo>
                    <a:pt x="90" y="707"/>
                  </a:lnTo>
                  <a:lnTo>
                    <a:pt x="102" y="692"/>
                  </a:lnTo>
                  <a:lnTo>
                    <a:pt x="109" y="686"/>
                  </a:lnTo>
                  <a:lnTo>
                    <a:pt x="115" y="686"/>
                  </a:lnTo>
                  <a:lnTo>
                    <a:pt x="121" y="692"/>
                  </a:lnTo>
                  <a:lnTo>
                    <a:pt x="133" y="698"/>
                  </a:lnTo>
                  <a:lnTo>
                    <a:pt x="139" y="698"/>
                  </a:lnTo>
                  <a:lnTo>
                    <a:pt x="145" y="692"/>
                  </a:lnTo>
                  <a:lnTo>
                    <a:pt x="145" y="686"/>
                  </a:lnTo>
                  <a:lnTo>
                    <a:pt x="149" y="672"/>
                  </a:lnTo>
                  <a:lnTo>
                    <a:pt x="154" y="660"/>
                  </a:lnTo>
                  <a:lnTo>
                    <a:pt x="152" y="657"/>
                  </a:lnTo>
                  <a:lnTo>
                    <a:pt x="149" y="655"/>
                  </a:lnTo>
                  <a:lnTo>
                    <a:pt x="146" y="649"/>
                  </a:lnTo>
                  <a:lnTo>
                    <a:pt x="148" y="645"/>
                  </a:lnTo>
                  <a:lnTo>
                    <a:pt x="149" y="642"/>
                  </a:lnTo>
                  <a:lnTo>
                    <a:pt x="148" y="640"/>
                  </a:lnTo>
                  <a:lnTo>
                    <a:pt x="148" y="637"/>
                  </a:lnTo>
                  <a:lnTo>
                    <a:pt x="146" y="633"/>
                  </a:lnTo>
                  <a:lnTo>
                    <a:pt x="143" y="623"/>
                  </a:lnTo>
                  <a:lnTo>
                    <a:pt x="142" y="611"/>
                  </a:lnTo>
                  <a:lnTo>
                    <a:pt x="146" y="601"/>
                  </a:lnTo>
                  <a:lnTo>
                    <a:pt x="146" y="598"/>
                  </a:lnTo>
                  <a:lnTo>
                    <a:pt x="148" y="598"/>
                  </a:lnTo>
                  <a:lnTo>
                    <a:pt x="151" y="595"/>
                  </a:lnTo>
                  <a:lnTo>
                    <a:pt x="157" y="595"/>
                  </a:lnTo>
                  <a:lnTo>
                    <a:pt x="157" y="593"/>
                  </a:lnTo>
                  <a:lnTo>
                    <a:pt x="158" y="592"/>
                  </a:lnTo>
                  <a:lnTo>
                    <a:pt x="158" y="590"/>
                  </a:lnTo>
                  <a:lnTo>
                    <a:pt x="160" y="589"/>
                  </a:lnTo>
                  <a:lnTo>
                    <a:pt x="160" y="586"/>
                  </a:lnTo>
                  <a:lnTo>
                    <a:pt x="161" y="583"/>
                  </a:lnTo>
                  <a:lnTo>
                    <a:pt x="163" y="578"/>
                  </a:lnTo>
                  <a:lnTo>
                    <a:pt x="166" y="572"/>
                  </a:lnTo>
                  <a:lnTo>
                    <a:pt x="166" y="567"/>
                  </a:lnTo>
                  <a:lnTo>
                    <a:pt x="163" y="561"/>
                  </a:lnTo>
                  <a:lnTo>
                    <a:pt x="161" y="559"/>
                  </a:lnTo>
                  <a:lnTo>
                    <a:pt x="161" y="558"/>
                  </a:lnTo>
                  <a:lnTo>
                    <a:pt x="160" y="558"/>
                  </a:lnTo>
                  <a:lnTo>
                    <a:pt x="157" y="552"/>
                  </a:lnTo>
                  <a:lnTo>
                    <a:pt x="157" y="544"/>
                  </a:lnTo>
                  <a:lnTo>
                    <a:pt x="154" y="541"/>
                  </a:lnTo>
                  <a:lnTo>
                    <a:pt x="154" y="535"/>
                  </a:lnTo>
                  <a:lnTo>
                    <a:pt x="157" y="534"/>
                  </a:lnTo>
                  <a:lnTo>
                    <a:pt x="164" y="527"/>
                  </a:lnTo>
                  <a:lnTo>
                    <a:pt x="167" y="525"/>
                  </a:lnTo>
                  <a:lnTo>
                    <a:pt x="173" y="519"/>
                  </a:lnTo>
                  <a:lnTo>
                    <a:pt x="174" y="516"/>
                  </a:lnTo>
                  <a:lnTo>
                    <a:pt x="183" y="507"/>
                  </a:lnTo>
                  <a:lnTo>
                    <a:pt x="183" y="506"/>
                  </a:lnTo>
                  <a:lnTo>
                    <a:pt x="208" y="481"/>
                  </a:lnTo>
                  <a:lnTo>
                    <a:pt x="211" y="481"/>
                  </a:lnTo>
                  <a:lnTo>
                    <a:pt x="214" y="479"/>
                  </a:lnTo>
                  <a:lnTo>
                    <a:pt x="219" y="479"/>
                  </a:lnTo>
                  <a:lnTo>
                    <a:pt x="220" y="481"/>
                  </a:lnTo>
                  <a:lnTo>
                    <a:pt x="225" y="490"/>
                  </a:lnTo>
                  <a:lnTo>
                    <a:pt x="228" y="493"/>
                  </a:lnTo>
                  <a:lnTo>
                    <a:pt x="231" y="491"/>
                  </a:lnTo>
                  <a:lnTo>
                    <a:pt x="231" y="494"/>
                  </a:lnTo>
                  <a:lnTo>
                    <a:pt x="235" y="494"/>
                  </a:lnTo>
                  <a:lnTo>
                    <a:pt x="241" y="491"/>
                  </a:lnTo>
                  <a:lnTo>
                    <a:pt x="242" y="491"/>
                  </a:lnTo>
                  <a:lnTo>
                    <a:pt x="244" y="493"/>
                  </a:lnTo>
                  <a:lnTo>
                    <a:pt x="247" y="493"/>
                  </a:lnTo>
                  <a:lnTo>
                    <a:pt x="247" y="491"/>
                  </a:lnTo>
                  <a:lnTo>
                    <a:pt x="248" y="490"/>
                  </a:lnTo>
                  <a:lnTo>
                    <a:pt x="248" y="485"/>
                  </a:lnTo>
                  <a:lnTo>
                    <a:pt x="253" y="485"/>
                  </a:lnTo>
                  <a:lnTo>
                    <a:pt x="256" y="482"/>
                  </a:lnTo>
                  <a:lnTo>
                    <a:pt x="256" y="479"/>
                  </a:lnTo>
                  <a:lnTo>
                    <a:pt x="257" y="476"/>
                  </a:lnTo>
                  <a:lnTo>
                    <a:pt x="257" y="473"/>
                  </a:lnTo>
                  <a:lnTo>
                    <a:pt x="274" y="459"/>
                  </a:lnTo>
                  <a:lnTo>
                    <a:pt x="281" y="459"/>
                  </a:lnTo>
                  <a:lnTo>
                    <a:pt x="281" y="444"/>
                  </a:lnTo>
                  <a:lnTo>
                    <a:pt x="285" y="439"/>
                  </a:lnTo>
                  <a:lnTo>
                    <a:pt x="287" y="429"/>
                  </a:lnTo>
                  <a:lnTo>
                    <a:pt x="288" y="428"/>
                  </a:lnTo>
                  <a:lnTo>
                    <a:pt x="291" y="428"/>
                  </a:lnTo>
                  <a:lnTo>
                    <a:pt x="291" y="423"/>
                  </a:lnTo>
                  <a:lnTo>
                    <a:pt x="300" y="414"/>
                  </a:lnTo>
                  <a:lnTo>
                    <a:pt x="302" y="411"/>
                  </a:lnTo>
                  <a:lnTo>
                    <a:pt x="302" y="408"/>
                  </a:lnTo>
                  <a:lnTo>
                    <a:pt x="305" y="405"/>
                  </a:lnTo>
                  <a:lnTo>
                    <a:pt x="308" y="404"/>
                  </a:lnTo>
                  <a:lnTo>
                    <a:pt x="313" y="398"/>
                  </a:lnTo>
                  <a:lnTo>
                    <a:pt x="315" y="395"/>
                  </a:lnTo>
                  <a:lnTo>
                    <a:pt x="315" y="391"/>
                  </a:lnTo>
                  <a:lnTo>
                    <a:pt x="313" y="389"/>
                  </a:lnTo>
                  <a:lnTo>
                    <a:pt x="313" y="386"/>
                  </a:lnTo>
                  <a:lnTo>
                    <a:pt x="312" y="385"/>
                  </a:lnTo>
                  <a:lnTo>
                    <a:pt x="312" y="383"/>
                  </a:lnTo>
                  <a:lnTo>
                    <a:pt x="311" y="383"/>
                  </a:lnTo>
                  <a:lnTo>
                    <a:pt x="309" y="385"/>
                  </a:lnTo>
                  <a:lnTo>
                    <a:pt x="306" y="386"/>
                  </a:lnTo>
                  <a:lnTo>
                    <a:pt x="305" y="385"/>
                  </a:lnTo>
                  <a:lnTo>
                    <a:pt x="305" y="380"/>
                  </a:lnTo>
                  <a:lnTo>
                    <a:pt x="306" y="377"/>
                  </a:lnTo>
                  <a:lnTo>
                    <a:pt x="308" y="376"/>
                  </a:lnTo>
                  <a:lnTo>
                    <a:pt x="311" y="370"/>
                  </a:lnTo>
                  <a:lnTo>
                    <a:pt x="312" y="368"/>
                  </a:lnTo>
                  <a:lnTo>
                    <a:pt x="303" y="357"/>
                  </a:lnTo>
                  <a:lnTo>
                    <a:pt x="312" y="346"/>
                  </a:lnTo>
                  <a:lnTo>
                    <a:pt x="319" y="346"/>
                  </a:lnTo>
                  <a:lnTo>
                    <a:pt x="321" y="348"/>
                  </a:lnTo>
                  <a:lnTo>
                    <a:pt x="322" y="348"/>
                  </a:lnTo>
                  <a:lnTo>
                    <a:pt x="322" y="343"/>
                  </a:lnTo>
                  <a:lnTo>
                    <a:pt x="328" y="343"/>
                  </a:lnTo>
                  <a:lnTo>
                    <a:pt x="349" y="346"/>
                  </a:lnTo>
                  <a:lnTo>
                    <a:pt x="358" y="348"/>
                  </a:lnTo>
                  <a:lnTo>
                    <a:pt x="362" y="348"/>
                  </a:lnTo>
                  <a:lnTo>
                    <a:pt x="376" y="340"/>
                  </a:lnTo>
                  <a:lnTo>
                    <a:pt x="382" y="340"/>
                  </a:lnTo>
                  <a:lnTo>
                    <a:pt x="384" y="339"/>
                  </a:lnTo>
                  <a:lnTo>
                    <a:pt x="386" y="339"/>
                  </a:lnTo>
                  <a:lnTo>
                    <a:pt x="386" y="337"/>
                  </a:lnTo>
                  <a:lnTo>
                    <a:pt x="382" y="336"/>
                  </a:lnTo>
                  <a:lnTo>
                    <a:pt x="377" y="325"/>
                  </a:lnTo>
                  <a:lnTo>
                    <a:pt x="379" y="323"/>
                  </a:lnTo>
                  <a:lnTo>
                    <a:pt x="382" y="321"/>
                  </a:lnTo>
                  <a:lnTo>
                    <a:pt x="384" y="317"/>
                  </a:lnTo>
                  <a:lnTo>
                    <a:pt x="387" y="314"/>
                  </a:lnTo>
                  <a:lnTo>
                    <a:pt x="390" y="309"/>
                  </a:lnTo>
                  <a:lnTo>
                    <a:pt x="399" y="300"/>
                  </a:lnTo>
                  <a:lnTo>
                    <a:pt x="401" y="296"/>
                  </a:lnTo>
                  <a:lnTo>
                    <a:pt x="401" y="286"/>
                  </a:lnTo>
                  <a:lnTo>
                    <a:pt x="405" y="280"/>
                  </a:lnTo>
                  <a:lnTo>
                    <a:pt x="398" y="274"/>
                  </a:lnTo>
                  <a:lnTo>
                    <a:pt x="396" y="272"/>
                  </a:lnTo>
                  <a:lnTo>
                    <a:pt x="396" y="266"/>
                  </a:lnTo>
                  <a:lnTo>
                    <a:pt x="395" y="263"/>
                  </a:lnTo>
                  <a:lnTo>
                    <a:pt x="395" y="256"/>
                  </a:lnTo>
                  <a:lnTo>
                    <a:pt x="393" y="253"/>
                  </a:lnTo>
                  <a:lnTo>
                    <a:pt x="393" y="247"/>
                  </a:lnTo>
                  <a:lnTo>
                    <a:pt x="395" y="247"/>
                  </a:lnTo>
                  <a:lnTo>
                    <a:pt x="395" y="246"/>
                  </a:lnTo>
                  <a:lnTo>
                    <a:pt x="392" y="246"/>
                  </a:lnTo>
                  <a:lnTo>
                    <a:pt x="390" y="244"/>
                  </a:lnTo>
                  <a:lnTo>
                    <a:pt x="390" y="240"/>
                  </a:lnTo>
                  <a:lnTo>
                    <a:pt x="389" y="238"/>
                  </a:lnTo>
                  <a:lnTo>
                    <a:pt x="377" y="238"/>
                  </a:lnTo>
                  <a:lnTo>
                    <a:pt x="374" y="240"/>
                  </a:lnTo>
                  <a:lnTo>
                    <a:pt x="373" y="243"/>
                  </a:lnTo>
                  <a:lnTo>
                    <a:pt x="367" y="243"/>
                  </a:lnTo>
                  <a:lnTo>
                    <a:pt x="365" y="244"/>
                  </a:lnTo>
                  <a:lnTo>
                    <a:pt x="362" y="246"/>
                  </a:lnTo>
                  <a:lnTo>
                    <a:pt x="355" y="246"/>
                  </a:lnTo>
                  <a:lnTo>
                    <a:pt x="352" y="249"/>
                  </a:lnTo>
                  <a:lnTo>
                    <a:pt x="349" y="250"/>
                  </a:lnTo>
                  <a:lnTo>
                    <a:pt x="348" y="252"/>
                  </a:lnTo>
                  <a:lnTo>
                    <a:pt x="346" y="254"/>
                  </a:lnTo>
                  <a:lnTo>
                    <a:pt x="340" y="254"/>
                  </a:lnTo>
                  <a:lnTo>
                    <a:pt x="337" y="253"/>
                  </a:lnTo>
                  <a:lnTo>
                    <a:pt x="336" y="253"/>
                  </a:lnTo>
                  <a:lnTo>
                    <a:pt x="336" y="250"/>
                  </a:lnTo>
                  <a:lnTo>
                    <a:pt x="334" y="249"/>
                  </a:lnTo>
                  <a:lnTo>
                    <a:pt x="334" y="244"/>
                  </a:lnTo>
                  <a:lnTo>
                    <a:pt x="325" y="235"/>
                  </a:lnTo>
                  <a:lnTo>
                    <a:pt x="325" y="232"/>
                  </a:lnTo>
                  <a:lnTo>
                    <a:pt x="330" y="228"/>
                  </a:lnTo>
                  <a:lnTo>
                    <a:pt x="331" y="225"/>
                  </a:lnTo>
                  <a:lnTo>
                    <a:pt x="334" y="220"/>
                  </a:lnTo>
                  <a:lnTo>
                    <a:pt x="337" y="218"/>
                  </a:lnTo>
                  <a:lnTo>
                    <a:pt x="339" y="215"/>
                  </a:lnTo>
                  <a:lnTo>
                    <a:pt x="346" y="207"/>
                  </a:lnTo>
                  <a:lnTo>
                    <a:pt x="348" y="201"/>
                  </a:lnTo>
                  <a:lnTo>
                    <a:pt x="349" y="198"/>
                  </a:lnTo>
                  <a:lnTo>
                    <a:pt x="352" y="195"/>
                  </a:lnTo>
                  <a:lnTo>
                    <a:pt x="353" y="195"/>
                  </a:lnTo>
                  <a:lnTo>
                    <a:pt x="355" y="194"/>
                  </a:lnTo>
                  <a:lnTo>
                    <a:pt x="362" y="194"/>
                  </a:lnTo>
                  <a:lnTo>
                    <a:pt x="364" y="192"/>
                  </a:lnTo>
                  <a:lnTo>
                    <a:pt x="364" y="189"/>
                  </a:lnTo>
                  <a:lnTo>
                    <a:pt x="365" y="188"/>
                  </a:lnTo>
                  <a:lnTo>
                    <a:pt x="365" y="186"/>
                  </a:lnTo>
                  <a:lnTo>
                    <a:pt x="368" y="184"/>
                  </a:lnTo>
                  <a:lnTo>
                    <a:pt x="371" y="182"/>
                  </a:lnTo>
                  <a:lnTo>
                    <a:pt x="371" y="176"/>
                  </a:lnTo>
                  <a:lnTo>
                    <a:pt x="373" y="173"/>
                  </a:lnTo>
                  <a:lnTo>
                    <a:pt x="376" y="172"/>
                  </a:lnTo>
                  <a:lnTo>
                    <a:pt x="392" y="172"/>
                  </a:lnTo>
                  <a:lnTo>
                    <a:pt x="402" y="170"/>
                  </a:lnTo>
                  <a:lnTo>
                    <a:pt x="411" y="169"/>
                  </a:lnTo>
                  <a:lnTo>
                    <a:pt x="420" y="166"/>
                  </a:lnTo>
                  <a:lnTo>
                    <a:pt x="426" y="164"/>
                  </a:lnTo>
                  <a:lnTo>
                    <a:pt x="429" y="164"/>
                  </a:lnTo>
                  <a:lnTo>
                    <a:pt x="435" y="167"/>
                  </a:lnTo>
                  <a:lnTo>
                    <a:pt x="439" y="169"/>
                  </a:lnTo>
                  <a:lnTo>
                    <a:pt x="442" y="170"/>
                  </a:lnTo>
                  <a:lnTo>
                    <a:pt x="444" y="170"/>
                  </a:lnTo>
                  <a:lnTo>
                    <a:pt x="450" y="167"/>
                  </a:lnTo>
                  <a:lnTo>
                    <a:pt x="451" y="166"/>
                  </a:lnTo>
                  <a:lnTo>
                    <a:pt x="454" y="164"/>
                  </a:lnTo>
                  <a:lnTo>
                    <a:pt x="456" y="163"/>
                  </a:lnTo>
                  <a:lnTo>
                    <a:pt x="476" y="163"/>
                  </a:lnTo>
                  <a:lnTo>
                    <a:pt x="478" y="144"/>
                  </a:lnTo>
                  <a:lnTo>
                    <a:pt x="469" y="142"/>
                  </a:lnTo>
                  <a:lnTo>
                    <a:pt x="466" y="129"/>
                  </a:lnTo>
                  <a:lnTo>
                    <a:pt x="464" y="126"/>
                  </a:lnTo>
                  <a:lnTo>
                    <a:pt x="464" y="123"/>
                  </a:lnTo>
                  <a:lnTo>
                    <a:pt x="458" y="117"/>
                  </a:lnTo>
                  <a:lnTo>
                    <a:pt x="457" y="114"/>
                  </a:lnTo>
                  <a:lnTo>
                    <a:pt x="457" y="113"/>
                  </a:lnTo>
                  <a:lnTo>
                    <a:pt x="458" y="110"/>
                  </a:lnTo>
                  <a:lnTo>
                    <a:pt x="479" y="92"/>
                  </a:lnTo>
                  <a:lnTo>
                    <a:pt x="481" y="92"/>
                  </a:lnTo>
                  <a:lnTo>
                    <a:pt x="482" y="90"/>
                  </a:lnTo>
                  <a:lnTo>
                    <a:pt x="485" y="90"/>
                  </a:lnTo>
                  <a:lnTo>
                    <a:pt x="490" y="89"/>
                  </a:lnTo>
                  <a:lnTo>
                    <a:pt x="492" y="87"/>
                  </a:lnTo>
                  <a:lnTo>
                    <a:pt x="497" y="87"/>
                  </a:lnTo>
                  <a:lnTo>
                    <a:pt x="506" y="83"/>
                  </a:lnTo>
                  <a:lnTo>
                    <a:pt x="507" y="81"/>
                  </a:lnTo>
                  <a:lnTo>
                    <a:pt x="509" y="81"/>
                  </a:lnTo>
                  <a:lnTo>
                    <a:pt x="509" y="83"/>
                  </a:lnTo>
                  <a:lnTo>
                    <a:pt x="518" y="92"/>
                  </a:lnTo>
                  <a:lnTo>
                    <a:pt x="521" y="93"/>
                  </a:lnTo>
                  <a:lnTo>
                    <a:pt x="525" y="93"/>
                  </a:lnTo>
                  <a:lnTo>
                    <a:pt x="528" y="92"/>
                  </a:lnTo>
                  <a:lnTo>
                    <a:pt x="529" y="92"/>
                  </a:lnTo>
                  <a:lnTo>
                    <a:pt x="529" y="93"/>
                  </a:lnTo>
                  <a:lnTo>
                    <a:pt x="531" y="93"/>
                  </a:lnTo>
                  <a:lnTo>
                    <a:pt x="531" y="95"/>
                  </a:lnTo>
                  <a:lnTo>
                    <a:pt x="529" y="96"/>
                  </a:lnTo>
                  <a:lnTo>
                    <a:pt x="529" y="105"/>
                  </a:lnTo>
                  <a:lnTo>
                    <a:pt x="532" y="114"/>
                  </a:lnTo>
                  <a:lnTo>
                    <a:pt x="532" y="121"/>
                  </a:lnTo>
                  <a:lnTo>
                    <a:pt x="538" y="127"/>
                  </a:lnTo>
                  <a:lnTo>
                    <a:pt x="541" y="129"/>
                  </a:lnTo>
                  <a:lnTo>
                    <a:pt x="543" y="127"/>
                  </a:lnTo>
                  <a:lnTo>
                    <a:pt x="546" y="127"/>
                  </a:lnTo>
                  <a:lnTo>
                    <a:pt x="547" y="126"/>
                  </a:lnTo>
                  <a:lnTo>
                    <a:pt x="553" y="123"/>
                  </a:lnTo>
                  <a:lnTo>
                    <a:pt x="556" y="123"/>
                  </a:lnTo>
                  <a:lnTo>
                    <a:pt x="559" y="124"/>
                  </a:lnTo>
                  <a:lnTo>
                    <a:pt x="562" y="127"/>
                  </a:lnTo>
                  <a:lnTo>
                    <a:pt x="566" y="123"/>
                  </a:lnTo>
                  <a:lnTo>
                    <a:pt x="568" y="120"/>
                  </a:lnTo>
                  <a:lnTo>
                    <a:pt x="569" y="118"/>
                  </a:lnTo>
                  <a:lnTo>
                    <a:pt x="571" y="115"/>
                  </a:lnTo>
                  <a:lnTo>
                    <a:pt x="572" y="114"/>
                  </a:lnTo>
                  <a:lnTo>
                    <a:pt x="574" y="114"/>
                  </a:lnTo>
                  <a:lnTo>
                    <a:pt x="577" y="117"/>
                  </a:lnTo>
                  <a:lnTo>
                    <a:pt x="580" y="118"/>
                  </a:lnTo>
                  <a:lnTo>
                    <a:pt x="583" y="118"/>
                  </a:lnTo>
                  <a:lnTo>
                    <a:pt x="584" y="105"/>
                  </a:lnTo>
                  <a:lnTo>
                    <a:pt x="586" y="105"/>
                  </a:lnTo>
                  <a:lnTo>
                    <a:pt x="595" y="96"/>
                  </a:lnTo>
                  <a:lnTo>
                    <a:pt x="598" y="96"/>
                  </a:lnTo>
                  <a:lnTo>
                    <a:pt x="602" y="95"/>
                  </a:lnTo>
                  <a:lnTo>
                    <a:pt x="603" y="93"/>
                  </a:lnTo>
                  <a:lnTo>
                    <a:pt x="605" y="90"/>
                  </a:lnTo>
                  <a:lnTo>
                    <a:pt x="608" y="87"/>
                  </a:lnTo>
                  <a:lnTo>
                    <a:pt x="608" y="86"/>
                  </a:lnTo>
                  <a:lnTo>
                    <a:pt x="617" y="86"/>
                  </a:lnTo>
                  <a:lnTo>
                    <a:pt x="621" y="81"/>
                  </a:lnTo>
                  <a:lnTo>
                    <a:pt x="621" y="79"/>
                  </a:lnTo>
                  <a:lnTo>
                    <a:pt x="623" y="76"/>
                  </a:lnTo>
                  <a:lnTo>
                    <a:pt x="623" y="68"/>
                  </a:lnTo>
                  <a:lnTo>
                    <a:pt x="624" y="67"/>
                  </a:lnTo>
                  <a:lnTo>
                    <a:pt x="624" y="64"/>
                  </a:lnTo>
                  <a:lnTo>
                    <a:pt x="626" y="62"/>
                  </a:lnTo>
                  <a:lnTo>
                    <a:pt x="627" y="62"/>
                  </a:lnTo>
                  <a:lnTo>
                    <a:pt x="630" y="59"/>
                  </a:lnTo>
                  <a:lnTo>
                    <a:pt x="630" y="58"/>
                  </a:lnTo>
                  <a:lnTo>
                    <a:pt x="632" y="55"/>
                  </a:lnTo>
                  <a:lnTo>
                    <a:pt x="633" y="53"/>
                  </a:lnTo>
                  <a:lnTo>
                    <a:pt x="633" y="52"/>
                  </a:lnTo>
                  <a:lnTo>
                    <a:pt x="636" y="49"/>
                  </a:lnTo>
                  <a:lnTo>
                    <a:pt x="637" y="46"/>
                  </a:lnTo>
                  <a:lnTo>
                    <a:pt x="642" y="42"/>
                  </a:lnTo>
                  <a:lnTo>
                    <a:pt x="643" y="39"/>
                  </a:lnTo>
                  <a:lnTo>
                    <a:pt x="630" y="25"/>
                  </a:lnTo>
                  <a:lnTo>
                    <a:pt x="633" y="24"/>
                  </a:lnTo>
                  <a:lnTo>
                    <a:pt x="640" y="21"/>
                  </a:lnTo>
                  <a:lnTo>
                    <a:pt x="649" y="18"/>
                  </a:lnTo>
                  <a:lnTo>
                    <a:pt x="660" y="15"/>
                  </a:lnTo>
                  <a:lnTo>
                    <a:pt x="669" y="12"/>
                  </a:lnTo>
                  <a:lnTo>
                    <a:pt x="671" y="9"/>
                  </a:lnTo>
                  <a:lnTo>
                    <a:pt x="671" y="6"/>
                  </a:lnTo>
                  <a:lnTo>
                    <a:pt x="667" y="6"/>
                  </a:lnTo>
                  <a:lnTo>
                    <a:pt x="660" y="5"/>
                  </a:lnTo>
                  <a:lnTo>
                    <a:pt x="651" y="5"/>
                  </a:lnTo>
                  <a:lnTo>
                    <a:pt x="648" y="3"/>
                  </a:lnTo>
                  <a:lnTo>
                    <a:pt x="646" y="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sp>
          <p:nvSpPr>
            <p:cNvPr id="23" name="Freeform 3889" descr="© INSCALE GmbH, 05.05.2010&#10;http://www.presentationload.com/"/>
            <p:cNvSpPr>
              <a:spLocks noChangeAspect="1"/>
            </p:cNvSpPr>
            <p:nvPr/>
          </p:nvSpPr>
          <p:spPr bwMode="auto">
            <a:xfrm>
              <a:off x="2386013" y="2143125"/>
              <a:ext cx="1095375" cy="1406525"/>
            </a:xfrm>
            <a:custGeom>
              <a:avLst/>
              <a:gdLst/>
              <a:ahLst/>
              <a:cxnLst>
                <a:cxn ang="0">
                  <a:pos x="415" y="37"/>
                </a:cxn>
                <a:cxn ang="0">
                  <a:pos x="471" y="55"/>
                </a:cxn>
                <a:cxn ang="0">
                  <a:pos x="529" y="95"/>
                </a:cxn>
                <a:cxn ang="0">
                  <a:pos x="581" y="110"/>
                </a:cxn>
                <a:cxn ang="0">
                  <a:pos x="625" y="135"/>
                </a:cxn>
                <a:cxn ang="0">
                  <a:pos x="613" y="179"/>
                </a:cxn>
                <a:cxn ang="0">
                  <a:pos x="597" y="249"/>
                </a:cxn>
                <a:cxn ang="0">
                  <a:pos x="612" y="327"/>
                </a:cxn>
                <a:cxn ang="0">
                  <a:pos x="656" y="352"/>
                </a:cxn>
                <a:cxn ang="0">
                  <a:pos x="643" y="447"/>
                </a:cxn>
                <a:cxn ang="0">
                  <a:pos x="636" y="510"/>
                </a:cxn>
                <a:cxn ang="0">
                  <a:pos x="656" y="575"/>
                </a:cxn>
                <a:cxn ang="0">
                  <a:pos x="726" y="621"/>
                </a:cxn>
                <a:cxn ang="0">
                  <a:pos x="784" y="633"/>
                </a:cxn>
                <a:cxn ang="0">
                  <a:pos x="832" y="639"/>
                </a:cxn>
                <a:cxn ang="0">
                  <a:pos x="896" y="664"/>
                </a:cxn>
                <a:cxn ang="0">
                  <a:pos x="963" y="700"/>
                </a:cxn>
                <a:cxn ang="0">
                  <a:pos x="983" y="707"/>
                </a:cxn>
                <a:cxn ang="0">
                  <a:pos x="979" y="821"/>
                </a:cxn>
                <a:cxn ang="0">
                  <a:pos x="921" y="840"/>
                </a:cxn>
                <a:cxn ang="0">
                  <a:pos x="861" y="830"/>
                </a:cxn>
                <a:cxn ang="0">
                  <a:pos x="801" y="858"/>
                </a:cxn>
                <a:cxn ang="0">
                  <a:pos x="736" y="880"/>
                </a:cxn>
                <a:cxn ang="0">
                  <a:pos x="664" y="902"/>
                </a:cxn>
                <a:cxn ang="0">
                  <a:pos x="612" y="966"/>
                </a:cxn>
                <a:cxn ang="0">
                  <a:pos x="628" y="1022"/>
                </a:cxn>
                <a:cxn ang="0">
                  <a:pos x="634" y="1102"/>
                </a:cxn>
                <a:cxn ang="0">
                  <a:pos x="652" y="1170"/>
                </a:cxn>
                <a:cxn ang="0">
                  <a:pos x="659" y="1220"/>
                </a:cxn>
                <a:cxn ang="0">
                  <a:pos x="652" y="1279"/>
                </a:cxn>
                <a:cxn ang="0">
                  <a:pos x="634" y="1267"/>
                </a:cxn>
                <a:cxn ang="0">
                  <a:pos x="587" y="1264"/>
                </a:cxn>
                <a:cxn ang="0">
                  <a:pos x="525" y="1225"/>
                </a:cxn>
                <a:cxn ang="0">
                  <a:pos x="467" y="1227"/>
                </a:cxn>
                <a:cxn ang="0">
                  <a:pos x="430" y="1188"/>
                </a:cxn>
                <a:cxn ang="0">
                  <a:pos x="381" y="1195"/>
                </a:cxn>
                <a:cxn ang="0">
                  <a:pos x="349" y="1168"/>
                </a:cxn>
                <a:cxn ang="0">
                  <a:pos x="329" y="1128"/>
                </a:cxn>
                <a:cxn ang="0">
                  <a:pos x="344" y="1088"/>
                </a:cxn>
                <a:cxn ang="0">
                  <a:pos x="322" y="1032"/>
                </a:cxn>
                <a:cxn ang="0">
                  <a:pos x="264" y="1009"/>
                </a:cxn>
                <a:cxn ang="0">
                  <a:pos x="195" y="995"/>
                </a:cxn>
                <a:cxn ang="0">
                  <a:pos x="158" y="978"/>
                </a:cxn>
                <a:cxn ang="0">
                  <a:pos x="130" y="920"/>
                </a:cxn>
                <a:cxn ang="0">
                  <a:pos x="37" y="883"/>
                </a:cxn>
                <a:cxn ang="0">
                  <a:pos x="26" y="800"/>
                </a:cxn>
                <a:cxn ang="0">
                  <a:pos x="20" y="692"/>
                </a:cxn>
                <a:cxn ang="0">
                  <a:pos x="23" y="642"/>
                </a:cxn>
                <a:cxn ang="0">
                  <a:pos x="133" y="611"/>
                </a:cxn>
                <a:cxn ang="0">
                  <a:pos x="164" y="578"/>
                </a:cxn>
                <a:cxn ang="0">
                  <a:pos x="190" y="515"/>
                </a:cxn>
                <a:cxn ang="0">
                  <a:pos x="177" y="461"/>
                </a:cxn>
                <a:cxn ang="0">
                  <a:pos x="186" y="411"/>
                </a:cxn>
                <a:cxn ang="0">
                  <a:pos x="140" y="343"/>
                </a:cxn>
                <a:cxn ang="0">
                  <a:pos x="144" y="265"/>
                </a:cxn>
                <a:cxn ang="0">
                  <a:pos x="82" y="185"/>
                </a:cxn>
                <a:cxn ang="0">
                  <a:pos x="143" y="114"/>
                </a:cxn>
                <a:cxn ang="0">
                  <a:pos x="214" y="90"/>
                </a:cxn>
                <a:cxn ang="0">
                  <a:pos x="304" y="89"/>
                </a:cxn>
                <a:cxn ang="0">
                  <a:pos x="349" y="25"/>
                </a:cxn>
                <a:cxn ang="0">
                  <a:pos x="380" y="5"/>
                </a:cxn>
              </a:cxnLst>
              <a:rect l="0" t="0" r="r" b="b"/>
              <a:pathLst>
                <a:path w="1001" h="1287">
                  <a:moveTo>
                    <a:pt x="387" y="0"/>
                  </a:moveTo>
                  <a:lnTo>
                    <a:pt x="392" y="0"/>
                  </a:lnTo>
                  <a:lnTo>
                    <a:pt x="395" y="3"/>
                  </a:lnTo>
                  <a:lnTo>
                    <a:pt x="395" y="5"/>
                  </a:lnTo>
                  <a:lnTo>
                    <a:pt x="392" y="10"/>
                  </a:lnTo>
                  <a:lnTo>
                    <a:pt x="392" y="15"/>
                  </a:lnTo>
                  <a:lnTo>
                    <a:pt x="390" y="18"/>
                  </a:lnTo>
                  <a:lnTo>
                    <a:pt x="390" y="19"/>
                  </a:lnTo>
                  <a:lnTo>
                    <a:pt x="408" y="19"/>
                  </a:lnTo>
                  <a:lnTo>
                    <a:pt x="409" y="21"/>
                  </a:lnTo>
                  <a:lnTo>
                    <a:pt x="411" y="24"/>
                  </a:lnTo>
                  <a:lnTo>
                    <a:pt x="411" y="25"/>
                  </a:lnTo>
                  <a:lnTo>
                    <a:pt x="412" y="30"/>
                  </a:lnTo>
                  <a:lnTo>
                    <a:pt x="412" y="33"/>
                  </a:lnTo>
                  <a:lnTo>
                    <a:pt x="414" y="36"/>
                  </a:lnTo>
                  <a:lnTo>
                    <a:pt x="415" y="37"/>
                  </a:lnTo>
                  <a:lnTo>
                    <a:pt x="418" y="37"/>
                  </a:lnTo>
                  <a:lnTo>
                    <a:pt x="420" y="36"/>
                  </a:lnTo>
                  <a:lnTo>
                    <a:pt x="423" y="34"/>
                  </a:lnTo>
                  <a:lnTo>
                    <a:pt x="427" y="33"/>
                  </a:lnTo>
                  <a:lnTo>
                    <a:pt x="430" y="31"/>
                  </a:lnTo>
                  <a:lnTo>
                    <a:pt x="434" y="31"/>
                  </a:lnTo>
                  <a:lnTo>
                    <a:pt x="440" y="34"/>
                  </a:lnTo>
                  <a:lnTo>
                    <a:pt x="443" y="37"/>
                  </a:lnTo>
                  <a:lnTo>
                    <a:pt x="445" y="40"/>
                  </a:lnTo>
                  <a:lnTo>
                    <a:pt x="448" y="43"/>
                  </a:lnTo>
                  <a:lnTo>
                    <a:pt x="451" y="49"/>
                  </a:lnTo>
                  <a:lnTo>
                    <a:pt x="463" y="49"/>
                  </a:lnTo>
                  <a:lnTo>
                    <a:pt x="466" y="50"/>
                  </a:lnTo>
                  <a:lnTo>
                    <a:pt x="468" y="50"/>
                  </a:lnTo>
                  <a:lnTo>
                    <a:pt x="470" y="53"/>
                  </a:lnTo>
                  <a:lnTo>
                    <a:pt x="471" y="55"/>
                  </a:lnTo>
                  <a:lnTo>
                    <a:pt x="470" y="58"/>
                  </a:lnTo>
                  <a:lnTo>
                    <a:pt x="468" y="62"/>
                  </a:lnTo>
                  <a:lnTo>
                    <a:pt x="466" y="68"/>
                  </a:lnTo>
                  <a:lnTo>
                    <a:pt x="466" y="71"/>
                  </a:lnTo>
                  <a:lnTo>
                    <a:pt x="464" y="74"/>
                  </a:lnTo>
                  <a:lnTo>
                    <a:pt x="466" y="77"/>
                  </a:lnTo>
                  <a:lnTo>
                    <a:pt x="467" y="78"/>
                  </a:lnTo>
                  <a:lnTo>
                    <a:pt x="479" y="78"/>
                  </a:lnTo>
                  <a:lnTo>
                    <a:pt x="485" y="81"/>
                  </a:lnTo>
                  <a:lnTo>
                    <a:pt x="492" y="89"/>
                  </a:lnTo>
                  <a:lnTo>
                    <a:pt x="504" y="89"/>
                  </a:lnTo>
                  <a:lnTo>
                    <a:pt x="513" y="93"/>
                  </a:lnTo>
                  <a:lnTo>
                    <a:pt x="516" y="96"/>
                  </a:lnTo>
                  <a:lnTo>
                    <a:pt x="520" y="98"/>
                  </a:lnTo>
                  <a:lnTo>
                    <a:pt x="525" y="98"/>
                  </a:lnTo>
                  <a:lnTo>
                    <a:pt x="529" y="95"/>
                  </a:lnTo>
                  <a:lnTo>
                    <a:pt x="538" y="92"/>
                  </a:lnTo>
                  <a:lnTo>
                    <a:pt x="550" y="90"/>
                  </a:lnTo>
                  <a:lnTo>
                    <a:pt x="560" y="92"/>
                  </a:lnTo>
                  <a:lnTo>
                    <a:pt x="563" y="92"/>
                  </a:lnTo>
                  <a:lnTo>
                    <a:pt x="565" y="93"/>
                  </a:lnTo>
                  <a:lnTo>
                    <a:pt x="566" y="93"/>
                  </a:lnTo>
                  <a:lnTo>
                    <a:pt x="569" y="95"/>
                  </a:lnTo>
                  <a:lnTo>
                    <a:pt x="571" y="96"/>
                  </a:lnTo>
                  <a:lnTo>
                    <a:pt x="569" y="98"/>
                  </a:lnTo>
                  <a:lnTo>
                    <a:pt x="571" y="98"/>
                  </a:lnTo>
                  <a:lnTo>
                    <a:pt x="571" y="99"/>
                  </a:lnTo>
                  <a:lnTo>
                    <a:pt x="572" y="102"/>
                  </a:lnTo>
                  <a:lnTo>
                    <a:pt x="572" y="105"/>
                  </a:lnTo>
                  <a:lnTo>
                    <a:pt x="574" y="108"/>
                  </a:lnTo>
                  <a:lnTo>
                    <a:pt x="576" y="110"/>
                  </a:lnTo>
                  <a:lnTo>
                    <a:pt x="581" y="110"/>
                  </a:lnTo>
                  <a:lnTo>
                    <a:pt x="584" y="108"/>
                  </a:lnTo>
                  <a:lnTo>
                    <a:pt x="588" y="105"/>
                  </a:lnTo>
                  <a:lnTo>
                    <a:pt x="591" y="104"/>
                  </a:lnTo>
                  <a:lnTo>
                    <a:pt x="593" y="104"/>
                  </a:lnTo>
                  <a:lnTo>
                    <a:pt x="605" y="99"/>
                  </a:lnTo>
                  <a:lnTo>
                    <a:pt x="606" y="99"/>
                  </a:lnTo>
                  <a:lnTo>
                    <a:pt x="608" y="101"/>
                  </a:lnTo>
                  <a:lnTo>
                    <a:pt x="613" y="104"/>
                  </a:lnTo>
                  <a:lnTo>
                    <a:pt x="616" y="104"/>
                  </a:lnTo>
                  <a:lnTo>
                    <a:pt x="618" y="105"/>
                  </a:lnTo>
                  <a:lnTo>
                    <a:pt x="619" y="108"/>
                  </a:lnTo>
                  <a:lnTo>
                    <a:pt x="621" y="112"/>
                  </a:lnTo>
                  <a:lnTo>
                    <a:pt x="621" y="118"/>
                  </a:lnTo>
                  <a:lnTo>
                    <a:pt x="624" y="127"/>
                  </a:lnTo>
                  <a:lnTo>
                    <a:pt x="624" y="130"/>
                  </a:lnTo>
                  <a:lnTo>
                    <a:pt x="625" y="135"/>
                  </a:lnTo>
                  <a:lnTo>
                    <a:pt x="625" y="148"/>
                  </a:lnTo>
                  <a:lnTo>
                    <a:pt x="622" y="148"/>
                  </a:lnTo>
                  <a:lnTo>
                    <a:pt x="619" y="149"/>
                  </a:lnTo>
                  <a:lnTo>
                    <a:pt x="618" y="149"/>
                  </a:lnTo>
                  <a:lnTo>
                    <a:pt x="615" y="151"/>
                  </a:lnTo>
                  <a:lnTo>
                    <a:pt x="615" y="152"/>
                  </a:lnTo>
                  <a:lnTo>
                    <a:pt x="613" y="154"/>
                  </a:lnTo>
                  <a:lnTo>
                    <a:pt x="613" y="158"/>
                  </a:lnTo>
                  <a:lnTo>
                    <a:pt x="612" y="161"/>
                  </a:lnTo>
                  <a:lnTo>
                    <a:pt x="612" y="164"/>
                  </a:lnTo>
                  <a:lnTo>
                    <a:pt x="611" y="167"/>
                  </a:lnTo>
                  <a:lnTo>
                    <a:pt x="611" y="169"/>
                  </a:lnTo>
                  <a:lnTo>
                    <a:pt x="612" y="172"/>
                  </a:lnTo>
                  <a:lnTo>
                    <a:pt x="613" y="173"/>
                  </a:lnTo>
                  <a:lnTo>
                    <a:pt x="615" y="176"/>
                  </a:lnTo>
                  <a:lnTo>
                    <a:pt x="613" y="179"/>
                  </a:lnTo>
                  <a:lnTo>
                    <a:pt x="611" y="180"/>
                  </a:lnTo>
                  <a:lnTo>
                    <a:pt x="609" y="185"/>
                  </a:lnTo>
                  <a:lnTo>
                    <a:pt x="608" y="188"/>
                  </a:lnTo>
                  <a:lnTo>
                    <a:pt x="608" y="194"/>
                  </a:lnTo>
                  <a:lnTo>
                    <a:pt x="612" y="206"/>
                  </a:lnTo>
                  <a:lnTo>
                    <a:pt x="621" y="222"/>
                  </a:lnTo>
                  <a:lnTo>
                    <a:pt x="625" y="232"/>
                  </a:lnTo>
                  <a:lnTo>
                    <a:pt x="624" y="243"/>
                  </a:lnTo>
                  <a:lnTo>
                    <a:pt x="619" y="249"/>
                  </a:lnTo>
                  <a:lnTo>
                    <a:pt x="615" y="253"/>
                  </a:lnTo>
                  <a:lnTo>
                    <a:pt x="611" y="254"/>
                  </a:lnTo>
                  <a:lnTo>
                    <a:pt x="608" y="253"/>
                  </a:lnTo>
                  <a:lnTo>
                    <a:pt x="605" y="253"/>
                  </a:lnTo>
                  <a:lnTo>
                    <a:pt x="602" y="251"/>
                  </a:lnTo>
                  <a:lnTo>
                    <a:pt x="600" y="250"/>
                  </a:lnTo>
                  <a:lnTo>
                    <a:pt x="597" y="249"/>
                  </a:lnTo>
                  <a:lnTo>
                    <a:pt x="602" y="281"/>
                  </a:lnTo>
                  <a:lnTo>
                    <a:pt x="596" y="290"/>
                  </a:lnTo>
                  <a:lnTo>
                    <a:pt x="596" y="291"/>
                  </a:lnTo>
                  <a:lnTo>
                    <a:pt x="594" y="293"/>
                  </a:lnTo>
                  <a:lnTo>
                    <a:pt x="593" y="297"/>
                  </a:lnTo>
                  <a:lnTo>
                    <a:pt x="593" y="302"/>
                  </a:lnTo>
                  <a:lnTo>
                    <a:pt x="591" y="305"/>
                  </a:lnTo>
                  <a:lnTo>
                    <a:pt x="590" y="309"/>
                  </a:lnTo>
                  <a:lnTo>
                    <a:pt x="590" y="312"/>
                  </a:lnTo>
                  <a:lnTo>
                    <a:pt x="593" y="314"/>
                  </a:lnTo>
                  <a:lnTo>
                    <a:pt x="594" y="317"/>
                  </a:lnTo>
                  <a:lnTo>
                    <a:pt x="600" y="322"/>
                  </a:lnTo>
                  <a:lnTo>
                    <a:pt x="602" y="325"/>
                  </a:lnTo>
                  <a:lnTo>
                    <a:pt x="605" y="328"/>
                  </a:lnTo>
                  <a:lnTo>
                    <a:pt x="609" y="328"/>
                  </a:lnTo>
                  <a:lnTo>
                    <a:pt x="612" y="327"/>
                  </a:lnTo>
                  <a:lnTo>
                    <a:pt x="619" y="327"/>
                  </a:lnTo>
                  <a:lnTo>
                    <a:pt x="624" y="315"/>
                  </a:lnTo>
                  <a:lnTo>
                    <a:pt x="633" y="315"/>
                  </a:lnTo>
                  <a:lnTo>
                    <a:pt x="634" y="318"/>
                  </a:lnTo>
                  <a:lnTo>
                    <a:pt x="636" y="320"/>
                  </a:lnTo>
                  <a:lnTo>
                    <a:pt x="636" y="322"/>
                  </a:lnTo>
                  <a:lnTo>
                    <a:pt x="637" y="324"/>
                  </a:lnTo>
                  <a:lnTo>
                    <a:pt x="637" y="328"/>
                  </a:lnTo>
                  <a:lnTo>
                    <a:pt x="636" y="330"/>
                  </a:lnTo>
                  <a:lnTo>
                    <a:pt x="658" y="330"/>
                  </a:lnTo>
                  <a:lnTo>
                    <a:pt x="653" y="336"/>
                  </a:lnTo>
                  <a:lnTo>
                    <a:pt x="655" y="339"/>
                  </a:lnTo>
                  <a:lnTo>
                    <a:pt x="656" y="340"/>
                  </a:lnTo>
                  <a:lnTo>
                    <a:pt x="658" y="345"/>
                  </a:lnTo>
                  <a:lnTo>
                    <a:pt x="658" y="351"/>
                  </a:lnTo>
                  <a:lnTo>
                    <a:pt x="656" y="352"/>
                  </a:lnTo>
                  <a:lnTo>
                    <a:pt x="656" y="355"/>
                  </a:lnTo>
                  <a:lnTo>
                    <a:pt x="653" y="358"/>
                  </a:lnTo>
                  <a:lnTo>
                    <a:pt x="650" y="359"/>
                  </a:lnTo>
                  <a:lnTo>
                    <a:pt x="650" y="361"/>
                  </a:lnTo>
                  <a:lnTo>
                    <a:pt x="647" y="370"/>
                  </a:lnTo>
                  <a:lnTo>
                    <a:pt x="647" y="374"/>
                  </a:lnTo>
                  <a:lnTo>
                    <a:pt x="646" y="377"/>
                  </a:lnTo>
                  <a:lnTo>
                    <a:pt x="646" y="382"/>
                  </a:lnTo>
                  <a:lnTo>
                    <a:pt x="652" y="383"/>
                  </a:lnTo>
                  <a:lnTo>
                    <a:pt x="652" y="390"/>
                  </a:lnTo>
                  <a:lnTo>
                    <a:pt x="649" y="395"/>
                  </a:lnTo>
                  <a:lnTo>
                    <a:pt x="653" y="401"/>
                  </a:lnTo>
                  <a:lnTo>
                    <a:pt x="646" y="410"/>
                  </a:lnTo>
                  <a:lnTo>
                    <a:pt x="655" y="422"/>
                  </a:lnTo>
                  <a:lnTo>
                    <a:pt x="646" y="439"/>
                  </a:lnTo>
                  <a:lnTo>
                    <a:pt x="643" y="447"/>
                  </a:lnTo>
                  <a:lnTo>
                    <a:pt x="640" y="456"/>
                  </a:lnTo>
                  <a:lnTo>
                    <a:pt x="637" y="467"/>
                  </a:lnTo>
                  <a:lnTo>
                    <a:pt x="636" y="476"/>
                  </a:lnTo>
                  <a:lnTo>
                    <a:pt x="634" y="481"/>
                  </a:lnTo>
                  <a:lnTo>
                    <a:pt x="637" y="482"/>
                  </a:lnTo>
                  <a:lnTo>
                    <a:pt x="639" y="484"/>
                  </a:lnTo>
                  <a:lnTo>
                    <a:pt x="643" y="487"/>
                  </a:lnTo>
                  <a:lnTo>
                    <a:pt x="646" y="488"/>
                  </a:lnTo>
                  <a:lnTo>
                    <a:pt x="647" y="491"/>
                  </a:lnTo>
                  <a:lnTo>
                    <a:pt x="650" y="493"/>
                  </a:lnTo>
                  <a:lnTo>
                    <a:pt x="650" y="494"/>
                  </a:lnTo>
                  <a:lnTo>
                    <a:pt x="645" y="500"/>
                  </a:lnTo>
                  <a:lnTo>
                    <a:pt x="642" y="501"/>
                  </a:lnTo>
                  <a:lnTo>
                    <a:pt x="637" y="506"/>
                  </a:lnTo>
                  <a:lnTo>
                    <a:pt x="636" y="506"/>
                  </a:lnTo>
                  <a:lnTo>
                    <a:pt x="636" y="510"/>
                  </a:lnTo>
                  <a:lnTo>
                    <a:pt x="634" y="513"/>
                  </a:lnTo>
                  <a:lnTo>
                    <a:pt x="631" y="522"/>
                  </a:lnTo>
                  <a:lnTo>
                    <a:pt x="624" y="529"/>
                  </a:lnTo>
                  <a:lnTo>
                    <a:pt x="625" y="532"/>
                  </a:lnTo>
                  <a:lnTo>
                    <a:pt x="628" y="534"/>
                  </a:lnTo>
                  <a:lnTo>
                    <a:pt x="631" y="538"/>
                  </a:lnTo>
                  <a:lnTo>
                    <a:pt x="634" y="541"/>
                  </a:lnTo>
                  <a:lnTo>
                    <a:pt x="636" y="546"/>
                  </a:lnTo>
                  <a:lnTo>
                    <a:pt x="639" y="549"/>
                  </a:lnTo>
                  <a:lnTo>
                    <a:pt x="643" y="558"/>
                  </a:lnTo>
                  <a:lnTo>
                    <a:pt x="646" y="566"/>
                  </a:lnTo>
                  <a:lnTo>
                    <a:pt x="647" y="568"/>
                  </a:lnTo>
                  <a:lnTo>
                    <a:pt x="647" y="569"/>
                  </a:lnTo>
                  <a:lnTo>
                    <a:pt x="649" y="569"/>
                  </a:lnTo>
                  <a:lnTo>
                    <a:pt x="653" y="574"/>
                  </a:lnTo>
                  <a:lnTo>
                    <a:pt x="656" y="575"/>
                  </a:lnTo>
                  <a:lnTo>
                    <a:pt x="661" y="578"/>
                  </a:lnTo>
                  <a:lnTo>
                    <a:pt x="667" y="584"/>
                  </a:lnTo>
                  <a:lnTo>
                    <a:pt x="670" y="590"/>
                  </a:lnTo>
                  <a:lnTo>
                    <a:pt x="673" y="593"/>
                  </a:lnTo>
                  <a:lnTo>
                    <a:pt x="674" y="596"/>
                  </a:lnTo>
                  <a:lnTo>
                    <a:pt x="677" y="600"/>
                  </a:lnTo>
                  <a:lnTo>
                    <a:pt x="679" y="602"/>
                  </a:lnTo>
                  <a:lnTo>
                    <a:pt x="680" y="605"/>
                  </a:lnTo>
                  <a:lnTo>
                    <a:pt x="687" y="605"/>
                  </a:lnTo>
                  <a:lnTo>
                    <a:pt x="690" y="608"/>
                  </a:lnTo>
                  <a:lnTo>
                    <a:pt x="693" y="609"/>
                  </a:lnTo>
                  <a:lnTo>
                    <a:pt x="699" y="615"/>
                  </a:lnTo>
                  <a:lnTo>
                    <a:pt x="702" y="617"/>
                  </a:lnTo>
                  <a:lnTo>
                    <a:pt x="704" y="620"/>
                  </a:lnTo>
                  <a:lnTo>
                    <a:pt x="717" y="620"/>
                  </a:lnTo>
                  <a:lnTo>
                    <a:pt x="726" y="621"/>
                  </a:lnTo>
                  <a:lnTo>
                    <a:pt x="729" y="621"/>
                  </a:lnTo>
                  <a:lnTo>
                    <a:pt x="733" y="626"/>
                  </a:lnTo>
                  <a:lnTo>
                    <a:pt x="739" y="629"/>
                  </a:lnTo>
                  <a:lnTo>
                    <a:pt x="745" y="630"/>
                  </a:lnTo>
                  <a:lnTo>
                    <a:pt x="748" y="632"/>
                  </a:lnTo>
                  <a:lnTo>
                    <a:pt x="750" y="633"/>
                  </a:lnTo>
                  <a:lnTo>
                    <a:pt x="750" y="636"/>
                  </a:lnTo>
                  <a:lnTo>
                    <a:pt x="751" y="637"/>
                  </a:lnTo>
                  <a:lnTo>
                    <a:pt x="751" y="639"/>
                  </a:lnTo>
                  <a:lnTo>
                    <a:pt x="754" y="640"/>
                  </a:lnTo>
                  <a:lnTo>
                    <a:pt x="763" y="642"/>
                  </a:lnTo>
                  <a:lnTo>
                    <a:pt x="778" y="640"/>
                  </a:lnTo>
                  <a:lnTo>
                    <a:pt x="779" y="637"/>
                  </a:lnTo>
                  <a:lnTo>
                    <a:pt x="782" y="634"/>
                  </a:lnTo>
                  <a:lnTo>
                    <a:pt x="784" y="634"/>
                  </a:lnTo>
                  <a:lnTo>
                    <a:pt x="784" y="633"/>
                  </a:lnTo>
                  <a:lnTo>
                    <a:pt x="787" y="633"/>
                  </a:lnTo>
                  <a:lnTo>
                    <a:pt x="788" y="630"/>
                  </a:lnTo>
                  <a:lnTo>
                    <a:pt x="790" y="629"/>
                  </a:lnTo>
                  <a:lnTo>
                    <a:pt x="791" y="626"/>
                  </a:lnTo>
                  <a:lnTo>
                    <a:pt x="792" y="624"/>
                  </a:lnTo>
                  <a:lnTo>
                    <a:pt x="794" y="621"/>
                  </a:lnTo>
                  <a:lnTo>
                    <a:pt x="795" y="621"/>
                  </a:lnTo>
                  <a:lnTo>
                    <a:pt x="801" y="623"/>
                  </a:lnTo>
                  <a:lnTo>
                    <a:pt x="809" y="627"/>
                  </a:lnTo>
                  <a:lnTo>
                    <a:pt x="816" y="630"/>
                  </a:lnTo>
                  <a:lnTo>
                    <a:pt x="821" y="633"/>
                  </a:lnTo>
                  <a:lnTo>
                    <a:pt x="821" y="630"/>
                  </a:lnTo>
                  <a:lnTo>
                    <a:pt x="825" y="632"/>
                  </a:lnTo>
                  <a:lnTo>
                    <a:pt x="828" y="633"/>
                  </a:lnTo>
                  <a:lnTo>
                    <a:pt x="829" y="636"/>
                  </a:lnTo>
                  <a:lnTo>
                    <a:pt x="832" y="639"/>
                  </a:lnTo>
                  <a:lnTo>
                    <a:pt x="835" y="640"/>
                  </a:lnTo>
                  <a:lnTo>
                    <a:pt x="837" y="643"/>
                  </a:lnTo>
                  <a:lnTo>
                    <a:pt x="840" y="645"/>
                  </a:lnTo>
                  <a:lnTo>
                    <a:pt x="849" y="645"/>
                  </a:lnTo>
                  <a:lnTo>
                    <a:pt x="849" y="649"/>
                  </a:lnTo>
                  <a:lnTo>
                    <a:pt x="858" y="649"/>
                  </a:lnTo>
                  <a:lnTo>
                    <a:pt x="861" y="648"/>
                  </a:lnTo>
                  <a:lnTo>
                    <a:pt x="866" y="648"/>
                  </a:lnTo>
                  <a:lnTo>
                    <a:pt x="868" y="651"/>
                  </a:lnTo>
                  <a:lnTo>
                    <a:pt x="868" y="657"/>
                  </a:lnTo>
                  <a:lnTo>
                    <a:pt x="869" y="658"/>
                  </a:lnTo>
                  <a:lnTo>
                    <a:pt x="869" y="661"/>
                  </a:lnTo>
                  <a:lnTo>
                    <a:pt x="871" y="664"/>
                  </a:lnTo>
                  <a:lnTo>
                    <a:pt x="880" y="668"/>
                  </a:lnTo>
                  <a:lnTo>
                    <a:pt x="892" y="668"/>
                  </a:lnTo>
                  <a:lnTo>
                    <a:pt x="896" y="664"/>
                  </a:lnTo>
                  <a:lnTo>
                    <a:pt x="899" y="663"/>
                  </a:lnTo>
                  <a:lnTo>
                    <a:pt x="906" y="663"/>
                  </a:lnTo>
                  <a:lnTo>
                    <a:pt x="908" y="664"/>
                  </a:lnTo>
                  <a:lnTo>
                    <a:pt x="909" y="667"/>
                  </a:lnTo>
                  <a:lnTo>
                    <a:pt x="911" y="668"/>
                  </a:lnTo>
                  <a:lnTo>
                    <a:pt x="911" y="671"/>
                  </a:lnTo>
                  <a:lnTo>
                    <a:pt x="912" y="673"/>
                  </a:lnTo>
                  <a:lnTo>
                    <a:pt x="914" y="673"/>
                  </a:lnTo>
                  <a:lnTo>
                    <a:pt x="915" y="674"/>
                  </a:lnTo>
                  <a:lnTo>
                    <a:pt x="918" y="680"/>
                  </a:lnTo>
                  <a:lnTo>
                    <a:pt x="918" y="685"/>
                  </a:lnTo>
                  <a:lnTo>
                    <a:pt x="942" y="685"/>
                  </a:lnTo>
                  <a:lnTo>
                    <a:pt x="942" y="689"/>
                  </a:lnTo>
                  <a:lnTo>
                    <a:pt x="943" y="692"/>
                  </a:lnTo>
                  <a:lnTo>
                    <a:pt x="943" y="700"/>
                  </a:lnTo>
                  <a:lnTo>
                    <a:pt x="963" y="700"/>
                  </a:lnTo>
                  <a:lnTo>
                    <a:pt x="966" y="698"/>
                  </a:lnTo>
                  <a:lnTo>
                    <a:pt x="967" y="698"/>
                  </a:lnTo>
                  <a:lnTo>
                    <a:pt x="969" y="697"/>
                  </a:lnTo>
                  <a:lnTo>
                    <a:pt x="969" y="689"/>
                  </a:lnTo>
                  <a:lnTo>
                    <a:pt x="970" y="691"/>
                  </a:lnTo>
                  <a:lnTo>
                    <a:pt x="971" y="691"/>
                  </a:lnTo>
                  <a:lnTo>
                    <a:pt x="974" y="692"/>
                  </a:lnTo>
                  <a:lnTo>
                    <a:pt x="974" y="695"/>
                  </a:lnTo>
                  <a:lnTo>
                    <a:pt x="976" y="695"/>
                  </a:lnTo>
                  <a:lnTo>
                    <a:pt x="977" y="694"/>
                  </a:lnTo>
                  <a:lnTo>
                    <a:pt x="980" y="695"/>
                  </a:lnTo>
                  <a:lnTo>
                    <a:pt x="982" y="697"/>
                  </a:lnTo>
                  <a:lnTo>
                    <a:pt x="983" y="700"/>
                  </a:lnTo>
                  <a:lnTo>
                    <a:pt x="985" y="701"/>
                  </a:lnTo>
                  <a:lnTo>
                    <a:pt x="985" y="704"/>
                  </a:lnTo>
                  <a:lnTo>
                    <a:pt x="983" y="707"/>
                  </a:lnTo>
                  <a:lnTo>
                    <a:pt x="980" y="708"/>
                  </a:lnTo>
                  <a:lnTo>
                    <a:pt x="979" y="710"/>
                  </a:lnTo>
                  <a:lnTo>
                    <a:pt x="976" y="710"/>
                  </a:lnTo>
                  <a:lnTo>
                    <a:pt x="976" y="713"/>
                  </a:lnTo>
                  <a:lnTo>
                    <a:pt x="977" y="719"/>
                  </a:lnTo>
                  <a:lnTo>
                    <a:pt x="982" y="728"/>
                  </a:lnTo>
                  <a:lnTo>
                    <a:pt x="988" y="737"/>
                  </a:lnTo>
                  <a:lnTo>
                    <a:pt x="988" y="769"/>
                  </a:lnTo>
                  <a:lnTo>
                    <a:pt x="992" y="772"/>
                  </a:lnTo>
                  <a:lnTo>
                    <a:pt x="991" y="779"/>
                  </a:lnTo>
                  <a:lnTo>
                    <a:pt x="1001" y="791"/>
                  </a:lnTo>
                  <a:lnTo>
                    <a:pt x="1001" y="794"/>
                  </a:lnTo>
                  <a:lnTo>
                    <a:pt x="997" y="808"/>
                  </a:lnTo>
                  <a:lnTo>
                    <a:pt x="994" y="810"/>
                  </a:lnTo>
                  <a:lnTo>
                    <a:pt x="988" y="815"/>
                  </a:lnTo>
                  <a:lnTo>
                    <a:pt x="979" y="821"/>
                  </a:lnTo>
                  <a:lnTo>
                    <a:pt x="969" y="830"/>
                  </a:lnTo>
                  <a:lnTo>
                    <a:pt x="958" y="837"/>
                  </a:lnTo>
                  <a:lnTo>
                    <a:pt x="949" y="843"/>
                  </a:lnTo>
                  <a:lnTo>
                    <a:pt x="943" y="846"/>
                  </a:lnTo>
                  <a:lnTo>
                    <a:pt x="943" y="844"/>
                  </a:lnTo>
                  <a:lnTo>
                    <a:pt x="942" y="843"/>
                  </a:lnTo>
                  <a:lnTo>
                    <a:pt x="942" y="840"/>
                  </a:lnTo>
                  <a:lnTo>
                    <a:pt x="940" y="837"/>
                  </a:lnTo>
                  <a:lnTo>
                    <a:pt x="937" y="833"/>
                  </a:lnTo>
                  <a:lnTo>
                    <a:pt x="936" y="830"/>
                  </a:lnTo>
                  <a:lnTo>
                    <a:pt x="933" y="828"/>
                  </a:lnTo>
                  <a:lnTo>
                    <a:pt x="930" y="828"/>
                  </a:lnTo>
                  <a:lnTo>
                    <a:pt x="926" y="830"/>
                  </a:lnTo>
                  <a:lnTo>
                    <a:pt x="923" y="831"/>
                  </a:lnTo>
                  <a:lnTo>
                    <a:pt x="921" y="833"/>
                  </a:lnTo>
                  <a:lnTo>
                    <a:pt x="921" y="840"/>
                  </a:lnTo>
                  <a:lnTo>
                    <a:pt x="918" y="842"/>
                  </a:lnTo>
                  <a:lnTo>
                    <a:pt x="915" y="844"/>
                  </a:lnTo>
                  <a:lnTo>
                    <a:pt x="912" y="846"/>
                  </a:lnTo>
                  <a:lnTo>
                    <a:pt x="905" y="842"/>
                  </a:lnTo>
                  <a:lnTo>
                    <a:pt x="902" y="843"/>
                  </a:lnTo>
                  <a:lnTo>
                    <a:pt x="896" y="843"/>
                  </a:lnTo>
                  <a:lnTo>
                    <a:pt x="892" y="842"/>
                  </a:lnTo>
                  <a:lnTo>
                    <a:pt x="887" y="839"/>
                  </a:lnTo>
                  <a:lnTo>
                    <a:pt x="884" y="836"/>
                  </a:lnTo>
                  <a:lnTo>
                    <a:pt x="881" y="834"/>
                  </a:lnTo>
                  <a:lnTo>
                    <a:pt x="881" y="831"/>
                  </a:lnTo>
                  <a:lnTo>
                    <a:pt x="877" y="822"/>
                  </a:lnTo>
                  <a:lnTo>
                    <a:pt x="875" y="821"/>
                  </a:lnTo>
                  <a:lnTo>
                    <a:pt x="872" y="821"/>
                  </a:lnTo>
                  <a:lnTo>
                    <a:pt x="868" y="824"/>
                  </a:lnTo>
                  <a:lnTo>
                    <a:pt x="861" y="830"/>
                  </a:lnTo>
                  <a:lnTo>
                    <a:pt x="853" y="837"/>
                  </a:lnTo>
                  <a:lnTo>
                    <a:pt x="847" y="842"/>
                  </a:lnTo>
                  <a:lnTo>
                    <a:pt x="846" y="844"/>
                  </a:lnTo>
                  <a:lnTo>
                    <a:pt x="843" y="843"/>
                  </a:lnTo>
                  <a:lnTo>
                    <a:pt x="837" y="842"/>
                  </a:lnTo>
                  <a:lnTo>
                    <a:pt x="829" y="839"/>
                  </a:lnTo>
                  <a:lnTo>
                    <a:pt x="822" y="837"/>
                  </a:lnTo>
                  <a:lnTo>
                    <a:pt x="818" y="837"/>
                  </a:lnTo>
                  <a:lnTo>
                    <a:pt x="815" y="839"/>
                  </a:lnTo>
                  <a:lnTo>
                    <a:pt x="813" y="840"/>
                  </a:lnTo>
                  <a:lnTo>
                    <a:pt x="810" y="846"/>
                  </a:lnTo>
                  <a:lnTo>
                    <a:pt x="809" y="850"/>
                  </a:lnTo>
                  <a:lnTo>
                    <a:pt x="807" y="853"/>
                  </a:lnTo>
                  <a:lnTo>
                    <a:pt x="806" y="855"/>
                  </a:lnTo>
                  <a:lnTo>
                    <a:pt x="803" y="856"/>
                  </a:lnTo>
                  <a:lnTo>
                    <a:pt x="801" y="858"/>
                  </a:lnTo>
                  <a:lnTo>
                    <a:pt x="797" y="861"/>
                  </a:lnTo>
                  <a:lnTo>
                    <a:pt x="794" y="862"/>
                  </a:lnTo>
                  <a:lnTo>
                    <a:pt x="792" y="864"/>
                  </a:lnTo>
                  <a:lnTo>
                    <a:pt x="790" y="865"/>
                  </a:lnTo>
                  <a:lnTo>
                    <a:pt x="788" y="858"/>
                  </a:lnTo>
                  <a:lnTo>
                    <a:pt x="773" y="859"/>
                  </a:lnTo>
                  <a:lnTo>
                    <a:pt x="773" y="862"/>
                  </a:lnTo>
                  <a:lnTo>
                    <a:pt x="772" y="865"/>
                  </a:lnTo>
                  <a:lnTo>
                    <a:pt x="770" y="867"/>
                  </a:lnTo>
                  <a:lnTo>
                    <a:pt x="763" y="870"/>
                  </a:lnTo>
                  <a:lnTo>
                    <a:pt x="754" y="873"/>
                  </a:lnTo>
                  <a:lnTo>
                    <a:pt x="747" y="876"/>
                  </a:lnTo>
                  <a:lnTo>
                    <a:pt x="744" y="877"/>
                  </a:lnTo>
                  <a:lnTo>
                    <a:pt x="741" y="877"/>
                  </a:lnTo>
                  <a:lnTo>
                    <a:pt x="739" y="878"/>
                  </a:lnTo>
                  <a:lnTo>
                    <a:pt x="736" y="880"/>
                  </a:lnTo>
                  <a:lnTo>
                    <a:pt x="723" y="871"/>
                  </a:lnTo>
                  <a:lnTo>
                    <a:pt x="714" y="889"/>
                  </a:lnTo>
                  <a:lnTo>
                    <a:pt x="713" y="889"/>
                  </a:lnTo>
                  <a:lnTo>
                    <a:pt x="711" y="887"/>
                  </a:lnTo>
                  <a:lnTo>
                    <a:pt x="708" y="886"/>
                  </a:lnTo>
                  <a:lnTo>
                    <a:pt x="702" y="886"/>
                  </a:lnTo>
                  <a:lnTo>
                    <a:pt x="698" y="887"/>
                  </a:lnTo>
                  <a:lnTo>
                    <a:pt x="695" y="887"/>
                  </a:lnTo>
                  <a:lnTo>
                    <a:pt x="690" y="889"/>
                  </a:lnTo>
                  <a:lnTo>
                    <a:pt x="683" y="889"/>
                  </a:lnTo>
                  <a:lnTo>
                    <a:pt x="682" y="890"/>
                  </a:lnTo>
                  <a:lnTo>
                    <a:pt x="680" y="893"/>
                  </a:lnTo>
                  <a:lnTo>
                    <a:pt x="676" y="895"/>
                  </a:lnTo>
                  <a:lnTo>
                    <a:pt x="670" y="898"/>
                  </a:lnTo>
                  <a:lnTo>
                    <a:pt x="667" y="901"/>
                  </a:lnTo>
                  <a:lnTo>
                    <a:pt x="664" y="902"/>
                  </a:lnTo>
                  <a:lnTo>
                    <a:pt x="662" y="904"/>
                  </a:lnTo>
                  <a:lnTo>
                    <a:pt x="645" y="902"/>
                  </a:lnTo>
                  <a:lnTo>
                    <a:pt x="645" y="904"/>
                  </a:lnTo>
                  <a:lnTo>
                    <a:pt x="642" y="910"/>
                  </a:lnTo>
                  <a:lnTo>
                    <a:pt x="639" y="914"/>
                  </a:lnTo>
                  <a:lnTo>
                    <a:pt x="630" y="923"/>
                  </a:lnTo>
                  <a:lnTo>
                    <a:pt x="627" y="927"/>
                  </a:lnTo>
                  <a:lnTo>
                    <a:pt x="627" y="935"/>
                  </a:lnTo>
                  <a:lnTo>
                    <a:pt x="630" y="938"/>
                  </a:lnTo>
                  <a:lnTo>
                    <a:pt x="633" y="944"/>
                  </a:lnTo>
                  <a:lnTo>
                    <a:pt x="633" y="948"/>
                  </a:lnTo>
                  <a:lnTo>
                    <a:pt x="631" y="951"/>
                  </a:lnTo>
                  <a:lnTo>
                    <a:pt x="622" y="960"/>
                  </a:lnTo>
                  <a:lnTo>
                    <a:pt x="618" y="961"/>
                  </a:lnTo>
                  <a:lnTo>
                    <a:pt x="613" y="966"/>
                  </a:lnTo>
                  <a:lnTo>
                    <a:pt x="612" y="966"/>
                  </a:lnTo>
                  <a:lnTo>
                    <a:pt x="616" y="982"/>
                  </a:lnTo>
                  <a:lnTo>
                    <a:pt x="618" y="982"/>
                  </a:lnTo>
                  <a:lnTo>
                    <a:pt x="619" y="983"/>
                  </a:lnTo>
                  <a:lnTo>
                    <a:pt x="622" y="983"/>
                  </a:lnTo>
                  <a:lnTo>
                    <a:pt x="625" y="985"/>
                  </a:lnTo>
                  <a:lnTo>
                    <a:pt x="627" y="988"/>
                  </a:lnTo>
                  <a:lnTo>
                    <a:pt x="628" y="989"/>
                  </a:lnTo>
                  <a:lnTo>
                    <a:pt x="622" y="998"/>
                  </a:lnTo>
                  <a:lnTo>
                    <a:pt x="622" y="1000"/>
                  </a:lnTo>
                  <a:lnTo>
                    <a:pt x="621" y="1001"/>
                  </a:lnTo>
                  <a:lnTo>
                    <a:pt x="621" y="1007"/>
                  </a:lnTo>
                  <a:lnTo>
                    <a:pt x="622" y="1013"/>
                  </a:lnTo>
                  <a:lnTo>
                    <a:pt x="627" y="1013"/>
                  </a:lnTo>
                  <a:lnTo>
                    <a:pt x="627" y="1017"/>
                  </a:lnTo>
                  <a:lnTo>
                    <a:pt x="628" y="1019"/>
                  </a:lnTo>
                  <a:lnTo>
                    <a:pt x="628" y="1022"/>
                  </a:lnTo>
                  <a:lnTo>
                    <a:pt x="637" y="1044"/>
                  </a:lnTo>
                  <a:lnTo>
                    <a:pt x="636" y="1046"/>
                  </a:lnTo>
                  <a:lnTo>
                    <a:pt x="634" y="1046"/>
                  </a:lnTo>
                  <a:lnTo>
                    <a:pt x="619" y="1054"/>
                  </a:lnTo>
                  <a:lnTo>
                    <a:pt x="619" y="1057"/>
                  </a:lnTo>
                  <a:lnTo>
                    <a:pt x="615" y="1057"/>
                  </a:lnTo>
                  <a:lnTo>
                    <a:pt x="616" y="1060"/>
                  </a:lnTo>
                  <a:lnTo>
                    <a:pt x="616" y="1062"/>
                  </a:lnTo>
                  <a:lnTo>
                    <a:pt x="619" y="1068"/>
                  </a:lnTo>
                  <a:lnTo>
                    <a:pt x="619" y="1069"/>
                  </a:lnTo>
                  <a:lnTo>
                    <a:pt x="621" y="1071"/>
                  </a:lnTo>
                  <a:lnTo>
                    <a:pt x="625" y="1084"/>
                  </a:lnTo>
                  <a:lnTo>
                    <a:pt x="625" y="1090"/>
                  </a:lnTo>
                  <a:lnTo>
                    <a:pt x="628" y="1091"/>
                  </a:lnTo>
                  <a:lnTo>
                    <a:pt x="631" y="1097"/>
                  </a:lnTo>
                  <a:lnTo>
                    <a:pt x="634" y="1102"/>
                  </a:lnTo>
                  <a:lnTo>
                    <a:pt x="634" y="1108"/>
                  </a:lnTo>
                  <a:lnTo>
                    <a:pt x="633" y="1117"/>
                  </a:lnTo>
                  <a:lnTo>
                    <a:pt x="630" y="1127"/>
                  </a:lnTo>
                  <a:lnTo>
                    <a:pt x="627" y="1136"/>
                  </a:lnTo>
                  <a:lnTo>
                    <a:pt x="625" y="1139"/>
                  </a:lnTo>
                  <a:lnTo>
                    <a:pt x="640" y="1137"/>
                  </a:lnTo>
                  <a:lnTo>
                    <a:pt x="640" y="1139"/>
                  </a:lnTo>
                  <a:lnTo>
                    <a:pt x="639" y="1140"/>
                  </a:lnTo>
                  <a:lnTo>
                    <a:pt x="639" y="1143"/>
                  </a:lnTo>
                  <a:lnTo>
                    <a:pt x="637" y="1148"/>
                  </a:lnTo>
                  <a:lnTo>
                    <a:pt x="636" y="1151"/>
                  </a:lnTo>
                  <a:lnTo>
                    <a:pt x="636" y="1161"/>
                  </a:lnTo>
                  <a:lnTo>
                    <a:pt x="637" y="1162"/>
                  </a:lnTo>
                  <a:lnTo>
                    <a:pt x="649" y="1168"/>
                  </a:lnTo>
                  <a:lnTo>
                    <a:pt x="650" y="1170"/>
                  </a:lnTo>
                  <a:lnTo>
                    <a:pt x="652" y="1170"/>
                  </a:lnTo>
                  <a:lnTo>
                    <a:pt x="647" y="1180"/>
                  </a:lnTo>
                  <a:lnTo>
                    <a:pt x="650" y="1182"/>
                  </a:lnTo>
                  <a:lnTo>
                    <a:pt x="652" y="1183"/>
                  </a:lnTo>
                  <a:lnTo>
                    <a:pt x="653" y="1186"/>
                  </a:lnTo>
                  <a:lnTo>
                    <a:pt x="656" y="1188"/>
                  </a:lnTo>
                  <a:lnTo>
                    <a:pt x="668" y="1188"/>
                  </a:lnTo>
                  <a:lnTo>
                    <a:pt x="670" y="1189"/>
                  </a:lnTo>
                  <a:lnTo>
                    <a:pt x="670" y="1192"/>
                  </a:lnTo>
                  <a:lnTo>
                    <a:pt x="671" y="1193"/>
                  </a:lnTo>
                  <a:lnTo>
                    <a:pt x="671" y="1195"/>
                  </a:lnTo>
                  <a:lnTo>
                    <a:pt x="667" y="1202"/>
                  </a:lnTo>
                  <a:lnTo>
                    <a:pt x="664" y="1204"/>
                  </a:lnTo>
                  <a:lnTo>
                    <a:pt x="662" y="1207"/>
                  </a:lnTo>
                  <a:lnTo>
                    <a:pt x="661" y="1208"/>
                  </a:lnTo>
                  <a:lnTo>
                    <a:pt x="661" y="1217"/>
                  </a:lnTo>
                  <a:lnTo>
                    <a:pt x="659" y="1220"/>
                  </a:lnTo>
                  <a:lnTo>
                    <a:pt x="659" y="1223"/>
                  </a:lnTo>
                  <a:lnTo>
                    <a:pt x="667" y="1223"/>
                  </a:lnTo>
                  <a:lnTo>
                    <a:pt x="670" y="1225"/>
                  </a:lnTo>
                  <a:lnTo>
                    <a:pt x="673" y="1225"/>
                  </a:lnTo>
                  <a:lnTo>
                    <a:pt x="673" y="1229"/>
                  </a:lnTo>
                  <a:lnTo>
                    <a:pt x="674" y="1232"/>
                  </a:lnTo>
                  <a:lnTo>
                    <a:pt x="674" y="1239"/>
                  </a:lnTo>
                  <a:lnTo>
                    <a:pt x="670" y="1244"/>
                  </a:lnTo>
                  <a:lnTo>
                    <a:pt x="665" y="1251"/>
                  </a:lnTo>
                  <a:lnTo>
                    <a:pt x="656" y="1261"/>
                  </a:lnTo>
                  <a:lnTo>
                    <a:pt x="656" y="1264"/>
                  </a:lnTo>
                  <a:lnTo>
                    <a:pt x="655" y="1267"/>
                  </a:lnTo>
                  <a:lnTo>
                    <a:pt x="655" y="1273"/>
                  </a:lnTo>
                  <a:lnTo>
                    <a:pt x="653" y="1275"/>
                  </a:lnTo>
                  <a:lnTo>
                    <a:pt x="653" y="1276"/>
                  </a:lnTo>
                  <a:lnTo>
                    <a:pt x="652" y="1279"/>
                  </a:lnTo>
                  <a:lnTo>
                    <a:pt x="650" y="1284"/>
                  </a:lnTo>
                  <a:lnTo>
                    <a:pt x="647" y="1287"/>
                  </a:lnTo>
                  <a:lnTo>
                    <a:pt x="646" y="1287"/>
                  </a:lnTo>
                  <a:lnTo>
                    <a:pt x="645" y="1285"/>
                  </a:lnTo>
                  <a:lnTo>
                    <a:pt x="645" y="1284"/>
                  </a:lnTo>
                  <a:lnTo>
                    <a:pt x="643" y="1282"/>
                  </a:lnTo>
                  <a:lnTo>
                    <a:pt x="643" y="1281"/>
                  </a:lnTo>
                  <a:lnTo>
                    <a:pt x="642" y="1279"/>
                  </a:lnTo>
                  <a:lnTo>
                    <a:pt x="640" y="1276"/>
                  </a:lnTo>
                  <a:lnTo>
                    <a:pt x="639" y="1276"/>
                  </a:lnTo>
                  <a:lnTo>
                    <a:pt x="639" y="1273"/>
                  </a:lnTo>
                  <a:lnTo>
                    <a:pt x="637" y="1273"/>
                  </a:lnTo>
                  <a:lnTo>
                    <a:pt x="637" y="1270"/>
                  </a:lnTo>
                  <a:lnTo>
                    <a:pt x="636" y="1270"/>
                  </a:lnTo>
                  <a:lnTo>
                    <a:pt x="636" y="1267"/>
                  </a:lnTo>
                  <a:lnTo>
                    <a:pt x="634" y="1267"/>
                  </a:lnTo>
                  <a:lnTo>
                    <a:pt x="634" y="1264"/>
                  </a:lnTo>
                  <a:lnTo>
                    <a:pt x="633" y="1264"/>
                  </a:lnTo>
                  <a:lnTo>
                    <a:pt x="630" y="1267"/>
                  </a:lnTo>
                  <a:lnTo>
                    <a:pt x="628" y="1270"/>
                  </a:lnTo>
                  <a:lnTo>
                    <a:pt x="627" y="1275"/>
                  </a:lnTo>
                  <a:lnTo>
                    <a:pt x="622" y="1275"/>
                  </a:lnTo>
                  <a:lnTo>
                    <a:pt x="616" y="1273"/>
                  </a:lnTo>
                  <a:lnTo>
                    <a:pt x="611" y="1270"/>
                  </a:lnTo>
                  <a:lnTo>
                    <a:pt x="609" y="1270"/>
                  </a:lnTo>
                  <a:lnTo>
                    <a:pt x="606" y="1269"/>
                  </a:lnTo>
                  <a:lnTo>
                    <a:pt x="605" y="1267"/>
                  </a:lnTo>
                  <a:lnTo>
                    <a:pt x="602" y="1266"/>
                  </a:lnTo>
                  <a:lnTo>
                    <a:pt x="600" y="1264"/>
                  </a:lnTo>
                  <a:lnTo>
                    <a:pt x="599" y="1266"/>
                  </a:lnTo>
                  <a:lnTo>
                    <a:pt x="588" y="1266"/>
                  </a:lnTo>
                  <a:lnTo>
                    <a:pt x="587" y="1264"/>
                  </a:lnTo>
                  <a:lnTo>
                    <a:pt x="587" y="1263"/>
                  </a:lnTo>
                  <a:lnTo>
                    <a:pt x="581" y="1267"/>
                  </a:lnTo>
                  <a:lnTo>
                    <a:pt x="576" y="1269"/>
                  </a:lnTo>
                  <a:lnTo>
                    <a:pt x="574" y="1269"/>
                  </a:lnTo>
                  <a:lnTo>
                    <a:pt x="571" y="1270"/>
                  </a:lnTo>
                  <a:lnTo>
                    <a:pt x="569" y="1270"/>
                  </a:lnTo>
                  <a:lnTo>
                    <a:pt x="563" y="1257"/>
                  </a:lnTo>
                  <a:lnTo>
                    <a:pt x="553" y="1257"/>
                  </a:lnTo>
                  <a:lnTo>
                    <a:pt x="553" y="1242"/>
                  </a:lnTo>
                  <a:lnTo>
                    <a:pt x="539" y="1232"/>
                  </a:lnTo>
                  <a:lnTo>
                    <a:pt x="537" y="1235"/>
                  </a:lnTo>
                  <a:lnTo>
                    <a:pt x="534" y="1236"/>
                  </a:lnTo>
                  <a:lnTo>
                    <a:pt x="528" y="1236"/>
                  </a:lnTo>
                  <a:lnTo>
                    <a:pt x="526" y="1235"/>
                  </a:lnTo>
                  <a:lnTo>
                    <a:pt x="526" y="1229"/>
                  </a:lnTo>
                  <a:lnTo>
                    <a:pt x="525" y="1225"/>
                  </a:lnTo>
                  <a:lnTo>
                    <a:pt x="523" y="1225"/>
                  </a:lnTo>
                  <a:lnTo>
                    <a:pt x="520" y="1223"/>
                  </a:lnTo>
                  <a:lnTo>
                    <a:pt x="519" y="1223"/>
                  </a:lnTo>
                  <a:lnTo>
                    <a:pt x="516" y="1220"/>
                  </a:lnTo>
                  <a:lnTo>
                    <a:pt x="514" y="1220"/>
                  </a:lnTo>
                  <a:lnTo>
                    <a:pt x="513" y="1222"/>
                  </a:lnTo>
                  <a:lnTo>
                    <a:pt x="498" y="1222"/>
                  </a:lnTo>
                  <a:lnTo>
                    <a:pt x="497" y="1223"/>
                  </a:lnTo>
                  <a:lnTo>
                    <a:pt x="486" y="1223"/>
                  </a:lnTo>
                  <a:lnTo>
                    <a:pt x="483" y="1222"/>
                  </a:lnTo>
                  <a:lnTo>
                    <a:pt x="479" y="1222"/>
                  </a:lnTo>
                  <a:lnTo>
                    <a:pt x="477" y="1220"/>
                  </a:lnTo>
                  <a:lnTo>
                    <a:pt x="476" y="1220"/>
                  </a:lnTo>
                  <a:lnTo>
                    <a:pt x="474" y="1223"/>
                  </a:lnTo>
                  <a:lnTo>
                    <a:pt x="470" y="1227"/>
                  </a:lnTo>
                  <a:lnTo>
                    <a:pt x="467" y="1227"/>
                  </a:lnTo>
                  <a:lnTo>
                    <a:pt x="466" y="1225"/>
                  </a:lnTo>
                  <a:lnTo>
                    <a:pt x="466" y="1223"/>
                  </a:lnTo>
                  <a:lnTo>
                    <a:pt x="464" y="1222"/>
                  </a:lnTo>
                  <a:lnTo>
                    <a:pt x="464" y="1217"/>
                  </a:lnTo>
                  <a:lnTo>
                    <a:pt x="463" y="1217"/>
                  </a:lnTo>
                  <a:lnTo>
                    <a:pt x="463" y="1216"/>
                  </a:lnTo>
                  <a:lnTo>
                    <a:pt x="461" y="1216"/>
                  </a:lnTo>
                  <a:lnTo>
                    <a:pt x="460" y="1214"/>
                  </a:lnTo>
                  <a:lnTo>
                    <a:pt x="458" y="1214"/>
                  </a:lnTo>
                  <a:lnTo>
                    <a:pt x="457" y="1213"/>
                  </a:lnTo>
                  <a:lnTo>
                    <a:pt x="445" y="1213"/>
                  </a:lnTo>
                  <a:lnTo>
                    <a:pt x="445" y="1201"/>
                  </a:lnTo>
                  <a:lnTo>
                    <a:pt x="443" y="1196"/>
                  </a:lnTo>
                  <a:lnTo>
                    <a:pt x="442" y="1193"/>
                  </a:lnTo>
                  <a:lnTo>
                    <a:pt x="439" y="1191"/>
                  </a:lnTo>
                  <a:lnTo>
                    <a:pt x="430" y="1188"/>
                  </a:lnTo>
                  <a:lnTo>
                    <a:pt x="424" y="1188"/>
                  </a:lnTo>
                  <a:lnTo>
                    <a:pt x="423" y="1189"/>
                  </a:lnTo>
                  <a:lnTo>
                    <a:pt x="421" y="1189"/>
                  </a:lnTo>
                  <a:lnTo>
                    <a:pt x="421" y="1188"/>
                  </a:lnTo>
                  <a:lnTo>
                    <a:pt x="418" y="1188"/>
                  </a:lnTo>
                  <a:lnTo>
                    <a:pt x="415" y="1191"/>
                  </a:lnTo>
                  <a:lnTo>
                    <a:pt x="414" y="1193"/>
                  </a:lnTo>
                  <a:lnTo>
                    <a:pt x="412" y="1191"/>
                  </a:lnTo>
                  <a:lnTo>
                    <a:pt x="409" y="1189"/>
                  </a:lnTo>
                  <a:lnTo>
                    <a:pt x="406" y="1186"/>
                  </a:lnTo>
                  <a:lnTo>
                    <a:pt x="400" y="1183"/>
                  </a:lnTo>
                  <a:lnTo>
                    <a:pt x="395" y="1183"/>
                  </a:lnTo>
                  <a:lnTo>
                    <a:pt x="393" y="1185"/>
                  </a:lnTo>
                  <a:lnTo>
                    <a:pt x="390" y="1185"/>
                  </a:lnTo>
                  <a:lnTo>
                    <a:pt x="390" y="1195"/>
                  </a:lnTo>
                  <a:lnTo>
                    <a:pt x="381" y="1195"/>
                  </a:lnTo>
                  <a:lnTo>
                    <a:pt x="381" y="1193"/>
                  </a:lnTo>
                  <a:lnTo>
                    <a:pt x="378" y="1193"/>
                  </a:lnTo>
                  <a:lnTo>
                    <a:pt x="378" y="1192"/>
                  </a:lnTo>
                  <a:lnTo>
                    <a:pt x="377" y="1192"/>
                  </a:lnTo>
                  <a:lnTo>
                    <a:pt x="374" y="1193"/>
                  </a:lnTo>
                  <a:lnTo>
                    <a:pt x="372" y="1195"/>
                  </a:lnTo>
                  <a:lnTo>
                    <a:pt x="369" y="1195"/>
                  </a:lnTo>
                  <a:lnTo>
                    <a:pt x="369" y="1192"/>
                  </a:lnTo>
                  <a:lnTo>
                    <a:pt x="366" y="1193"/>
                  </a:lnTo>
                  <a:lnTo>
                    <a:pt x="362" y="1193"/>
                  </a:lnTo>
                  <a:lnTo>
                    <a:pt x="358" y="1189"/>
                  </a:lnTo>
                  <a:lnTo>
                    <a:pt x="355" y="1185"/>
                  </a:lnTo>
                  <a:lnTo>
                    <a:pt x="352" y="1179"/>
                  </a:lnTo>
                  <a:lnTo>
                    <a:pt x="350" y="1174"/>
                  </a:lnTo>
                  <a:lnTo>
                    <a:pt x="350" y="1171"/>
                  </a:lnTo>
                  <a:lnTo>
                    <a:pt x="349" y="1168"/>
                  </a:lnTo>
                  <a:lnTo>
                    <a:pt x="347" y="1167"/>
                  </a:lnTo>
                  <a:lnTo>
                    <a:pt x="355" y="1164"/>
                  </a:lnTo>
                  <a:lnTo>
                    <a:pt x="355" y="1161"/>
                  </a:lnTo>
                  <a:lnTo>
                    <a:pt x="356" y="1158"/>
                  </a:lnTo>
                  <a:lnTo>
                    <a:pt x="356" y="1152"/>
                  </a:lnTo>
                  <a:lnTo>
                    <a:pt x="355" y="1149"/>
                  </a:lnTo>
                  <a:lnTo>
                    <a:pt x="355" y="1142"/>
                  </a:lnTo>
                  <a:lnTo>
                    <a:pt x="353" y="1140"/>
                  </a:lnTo>
                  <a:lnTo>
                    <a:pt x="353" y="1139"/>
                  </a:lnTo>
                  <a:lnTo>
                    <a:pt x="350" y="1139"/>
                  </a:lnTo>
                  <a:lnTo>
                    <a:pt x="349" y="1137"/>
                  </a:lnTo>
                  <a:lnTo>
                    <a:pt x="346" y="1136"/>
                  </a:lnTo>
                  <a:lnTo>
                    <a:pt x="341" y="1127"/>
                  </a:lnTo>
                  <a:lnTo>
                    <a:pt x="337" y="1127"/>
                  </a:lnTo>
                  <a:lnTo>
                    <a:pt x="334" y="1128"/>
                  </a:lnTo>
                  <a:lnTo>
                    <a:pt x="329" y="1128"/>
                  </a:lnTo>
                  <a:lnTo>
                    <a:pt x="328" y="1127"/>
                  </a:lnTo>
                  <a:lnTo>
                    <a:pt x="319" y="1122"/>
                  </a:lnTo>
                  <a:lnTo>
                    <a:pt x="318" y="1121"/>
                  </a:lnTo>
                  <a:lnTo>
                    <a:pt x="315" y="1120"/>
                  </a:lnTo>
                  <a:lnTo>
                    <a:pt x="313" y="1118"/>
                  </a:lnTo>
                  <a:lnTo>
                    <a:pt x="313" y="1117"/>
                  </a:lnTo>
                  <a:lnTo>
                    <a:pt x="315" y="1114"/>
                  </a:lnTo>
                  <a:lnTo>
                    <a:pt x="322" y="1106"/>
                  </a:lnTo>
                  <a:lnTo>
                    <a:pt x="326" y="1111"/>
                  </a:lnTo>
                  <a:lnTo>
                    <a:pt x="331" y="1106"/>
                  </a:lnTo>
                  <a:lnTo>
                    <a:pt x="332" y="1103"/>
                  </a:lnTo>
                  <a:lnTo>
                    <a:pt x="335" y="1100"/>
                  </a:lnTo>
                  <a:lnTo>
                    <a:pt x="338" y="1096"/>
                  </a:lnTo>
                  <a:lnTo>
                    <a:pt x="341" y="1093"/>
                  </a:lnTo>
                  <a:lnTo>
                    <a:pt x="343" y="1090"/>
                  </a:lnTo>
                  <a:lnTo>
                    <a:pt x="344" y="1088"/>
                  </a:lnTo>
                  <a:lnTo>
                    <a:pt x="344" y="1087"/>
                  </a:lnTo>
                  <a:lnTo>
                    <a:pt x="347" y="1081"/>
                  </a:lnTo>
                  <a:lnTo>
                    <a:pt x="347" y="1078"/>
                  </a:lnTo>
                  <a:lnTo>
                    <a:pt x="350" y="1077"/>
                  </a:lnTo>
                  <a:lnTo>
                    <a:pt x="352" y="1075"/>
                  </a:lnTo>
                  <a:lnTo>
                    <a:pt x="355" y="1075"/>
                  </a:lnTo>
                  <a:lnTo>
                    <a:pt x="332" y="1053"/>
                  </a:lnTo>
                  <a:lnTo>
                    <a:pt x="335" y="1047"/>
                  </a:lnTo>
                  <a:lnTo>
                    <a:pt x="331" y="1047"/>
                  </a:lnTo>
                  <a:lnTo>
                    <a:pt x="329" y="1046"/>
                  </a:lnTo>
                  <a:lnTo>
                    <a:pt x="326" y="1046"/>
                  </a:lnTo>
                  <a:lnTo>
                    <a:pt x="325" y="1044"/>
                  </a:lnTo>
                  <a:lnTo>
                    <a:pt x="325" y="1043"/>
                  </a:lnTo>
                  <a:lnTo>
                    <a:pt x="324" y="1040"/>
                  </a:lnTo>
                  <a:lnTo>
                    <a:pt x="324" y="1037"/>
                  </a:lnTo>
                  <a:lnTo>
                    <a:pt x="322" y="1032"/>
                  </a:lnTo>
                  <a:lnTo>
                    <a:pt x="322" y="1028"/>
                  </a:lnTo>
                  <a:lnTo>
                    <a:pt x="321" y="1023"/>
                  </a:lnTo>
                  <a:lnTo>
                    <a:pt x="321" y="1020"/>
                  </a:lnTo>
                  <a:lnTo>
                    <a:pt x="319" y="1020"/>
                  </a:lnTo>
                  <a:lnTo>
                    <a:pt x="318" y="1019"/>
                  </a:lnTo>
                  <a:lnTo>
                    <a:pt x="315" y="1019"/>
                  </a:lnTo>
                  <a:lnTo>
                    <a:pt x="313" y="1017"/>
                  </a:lnTo>
                  <a:lnTo>
                    <a:pt x="309" y="1017"/>
                  </a:lnTo>
                  <a:lnTo>
                    <a:pt x="306" y="1019"/>
                  </a:lnTo>
                  <a:lnTo>
                    <a:pt x="304" y="1020"/>
                  </a:lnTo>
                  <a:lnTo>
                    <a:pt x="294" y="1004"/>
                  </a:lnTo>
                  <a:lnTo>
                    <a:pt x="292" y="1004"/>
                  </a:lnTo>
                  <a:lnTo>
                    <a:pt x="291" y="1006"/>
                  </a:lnTo>
                  <a:lnTo>
                    <a:pt x="279" y="1012"/>
                  </a:lnTo>
                  <a:lnTo>
                    <a:pt x="266" y="1012"/>
                  </a:lnTo>
                  <a:lnTo>
                    <a:pt x="264" y="1009"/>
                  </a:lnTo>
                  <a:lnTo>
                    <a:pt x="263" y="1007"/>
                  </a:lnTo>
                  <a:lnTo>
                    <a:pt x="260" y="1006"/>
                  </a:lnTo>
                  <a:lnTo>
                    <a:pt x="254" y="1006"/>
                  </a:lnTo>
                  <a:lnTo>
                    <a:pt x="251" y="1007"/>
                  </a:lnTo>
                  <a:lnTo>
                    <a:pt x="250" y="1007"/>
                  </a:lnTo>
                  <a:lnTo>
                    <a:pt x="248" y="1009"/>
                  </a:lnTo>
                  <a:lnTo>
                    <a:pt x="239" y="1009"/>
                  </a:lnTo>
                  <a:lnTo>
                    <a:pt x="238" y="1010"/>
                  </a:lnTo>
                  <a:lnTo>
                    <a:pt x="236" y="1010"/>
                  </a:lnTo>
                  <a:lnTo>
                    <a:pt x="235" y="1012"/>
                  </a:lnTo>
                  <a:lnTo>
                    <a:pt x="233" y="1012"/>
                  </a:lnTo>
                  <a:lnTo>
                    <a:pt x="224" y="1007"/>
                  </a:lnTo>
                  <a:lnTo>
                    <a:pt x="216" y="1004"/>
                  </a:lnTo>
                  <a:lnTo>
                    <a:pt x="205" y="1000"/>
                  </a:lnTo>
                  <a:lnTo>
                    <a:pt x="198" y="997"/>
                  </a:lnTo>
                  <a:lnTo>
                    <a:pt x="195" y="995"/>
                  </a:lnTo>
                  <a:lnTo>
                    <a:pt x="193" y="995"/>
                  </a:lnTo>
                  <a:lnTo>
                    <a:pt x="192" y="997"/>
                  </a:lnTo>
                  <a:lnTo>
                    <a:pt x="189" y="998"/>
                  </a:lnTo>
                  <a:lnTo>
                    <a:pt x="176" y="1003"/>
                  </a:lnTo>
                  <a:lnTo>
                    <a:pt x="173" y="1003"/>
                  </a:lnTo>
                  <a:lnTo>
                    <a:pt x="168" y="1001"/>
                  </a:lnTo>
                  <a:lnTo>
                    <a:pt x="165" y="998"/>
                  </a:lnTo>
                  <a:lnTo>
                    <a:pt x="162" y="997"/>
                  </a:lnTo>
                  <a:lnTo>
                    <a:pt x="161" y="995"/>
                  </a:lnTo>
                  <a:lnTo>
                    <a:pt x="161" y="994"/>
                  </a:lnTo>
                  <a:lnTo>
                    <a:pt x="156" y="994"/>
                  </a:lnTo>
                  <a:lnTo>
                    <a:pt x="156" y="986"/>
                  </a:lnTo>
                  <a:lnTo>
                    <a:pt x="158" y="983"/>
                  </a:lnTo>
                  <a:lnTo>
                    <a:pt x="159" y="982"/>
                  </a:lnTo>
                  <a:lnTo>
                    <a:pt x="159" y="981"/>
                  </a:lnTo>
                  <a:lnTo>
                    <a:pt x="158" y="978"/>
                  </a:lnTo>
                  <a:lnTo>
                    <a:pt x="158" y="976"/>
                  </a:lnTo>
                  <a:lnTo>
                    <a:pt x="156" y="973"/>
                  </a:lnTo>
                  <a:lnTo>
                    <a:pt x="156" y="969"/>
                  </a:lnTo>
                  <a:lnTo>
                    <a:pt x="158" y="966"/>
                  </a:lnTo>
                  <a:lnTo>
                    <a:pt x="158" y="964"/>
                  </a:lnTo>
                  <a:lnTo>
                    <a:pt x="155" y="963"/>
                  </a:lnTo>
                  <a:lnTo>
                    <a:pt x="153" y="960"/>
                  </a:lnTo>
                  <a:lnTo>
                    <a:pt x="147" y="954"/>
                  </a:lnTo>
                  <a:lnTo>
                    <a:pt x="146" y="951"/>
                  </a:lnTo>
                  <a:lnTo>
                    <a:pt x="144" y="944"/>
                  </a:lnTo>
                  <a:lnTo>
                    <a:pt x="143" y="938"/>
                  </a:lnTo>
                  <a:lnTo>
                    <a:pt x="143" y="935"/>
                  </a:lnTo>
                  <a:lnTo>
                    <a:pt x="144" y="933"/>
                  </a:lnTo>
                  <a:lnTo>
                    <a:pt x="144" y="930"/>
                  </a:lnTo>
                  <a:lnTo>
                    <a:pt x="149" y="930"/>
                  </a:lnTo>
                  <a:lnTo>
                    <a:pt x="130" y="920"/>
                  </a:lnTo>
                  <a:lnTo>
                    <a:pt x="130" y="918"/>
                  </a:lnTo>
                  <a:lnTo>
                    <a:pt x="128" y="917"/>
                  </a:lnTo>
                  <a:lnTo>
                    <a:pt x="124" y="908"/>
                  </a:lnTo>
                  <a:lnTo>
                    <a:pt x="124" y="904"/>
                  </a:lnTo>
                  <a:lnTo>
                    <a:pt x="125" y="901"/>
                  </a:lnTo>
                  <a:lnTo>
                    <a:pt x="130" y="895"/>
                  </a:lnTo>
                  <a:lnTo>
                    <a:pt x="134" y="887"/>
                  </a:lnTo>
                  <a:lnTo>
                    <a:pt x="137" y="881"/>
                  </a:lnTo>
                  <a:lnTo>
                    <a:pt x="139" y="880"/>
                  </a:lnTo>
                  <a:lnTo>
                    <a:pt x="128" y="884"/>
                  </a:lnTo>
                  <a:lnTo>
                    <a:pt x="124" y="880"/>
                  </a:lnTo>
                  <a:lnTo>
                    <a:pt x="121" y="878"/>
                  </a:lnTo>
                  <a:lnTo>
                    <a:pt x="119" y="876"/>
                  </a:lnTo>
                  <a:lnTo>
                    <a:pt x="116" y="874"/>
                  </a:lnTo>
                  <a:lnTo>
                    <a:pt x="116" y="883"/>
                  </a:lnTo>
                  <a:lnTo>
                    <a:pt x="37" y="883"/>
                  </a:lnTo>
                  <a:lnTo>
                    <a:pt x="44" y="876"/>
                  </a:lnTo>
                  <a:lnTo>
                    <a:pt x="44" y="874"/>
                  </a:lnTo>
                  <a:lnTo>
                    <a:pt x="45" y="874"/>
                  </a:lnTo>
                  <a:lnTo>
                    <a:pt x="48" y="873"/>
                  </a:lnTo>
                  <a:lnTo>
                    <a:pt x="56" y="873"/>
                  </a:lnTo>
                  <a:lnTo>
                    <a:pt x="54" y="870"/>
                  </a:lnTo>
                  <a:lnTo>
                    <a:pt x="51" y="868"/>
                  </a:lnTo>
                  <a:lnTo>
                    <a:pt x="50" y="864"/>
                  </a:lnTo>
                  <a:lnTo>
                    <a:pt x="47" y="861"/>
                  </a:lnTo>
                  <a:lnTo>
                    <a:pt x="45" y="856"/>
                  </a:lnTo>
                  <a:lnTo>
                    <a:pt x="42" y="850"/>
                  </a:lnTo>
                  <a:lnTo>
                    <a:pt x="42" y="830"/>
                  </a:lnTo>
                  <a:lnTo>
                    <a:pt x="41" y="828"/>
                  </a:lnTo>
                  <a:lnTo>
                    <a:pt x="38" y="822"/>
                  </a:lnTo>
                  <a:lnTo>
                    <a:pt x="34" y="815"/>
                  </a:lnTo>
                  <a:lnTo>
                    <a:pt x="26" y="800"/>
                  </a:lnTo>
                  <a:lnTo>
                    <a:pt x="23" y="799"/>
                  </a:lnTo>
                  <a:lnTo>
                    <a:pt x="22" y="799"/>
                  </a:lnTo>
                  <a:lnTo>
                    <a:pt x="16" y="796"/>
                  </a:lnTo>
                  <a:lnTo>
                    <a:pt x="11" y="793"/>
                  </a:lnTo>
                  <a:lnTo>
                    <a:pt x="8" y="788"/>
                  </a:lnTo>
                  <a:lnTo>
                    <a:pt x="4" y="775"/>
                  </a:lnTo>
                  <a:lnTo>
                    <a:pt x="5" y="760"/>
                  </a:lnTo>
                  <a:lnTo>
                    <a:pt x="13" y="744"/>
                  </a:lnTo>
                  <a:lnTo>
                    <a:pt x="25" y="731"/>
                  </a:lnTo>
                  <a:lnTo>
                    <a:pt x="34" y="722"/>
                  </a:lnTo>
                  <a:lnTo>
                    <a:pt x="34" y="713"/>
                  </a:lnTo>
                  <a:lnTo>
                    <a:pt x="31" y="705"/>
                  </a:lnTo>
                  <a:lnTo>
                    <a:pt x="26" y="700"/>
                  </a:lnTo>
                  <a:lnTo>
                    <a:pt x="22" y="697"/>
                  </a:lnTo>
                  <a:lnTo>
                    <a:pt x="20" y="694"/>
                  </a:lnTo>
                  <a:lnTo>
                    <a:pt x="20" y="692"/>
                  </a:lnTo>
                  <a:lnTo>
                    <a:pt x="23" y="686"/>
                  </a:lnTo>
                  <a:lnTo>
                    <a:pt x="28" y="682"/>
                  </a:lnTo>
                  <a:lnTo>
                    <a:pt x="31" y="680"/>
                  </a:lnTo>
                  <a:lnTo>
                    <a:pt x="34" y="677"/>
                  </a:lnTo>
                  <a:lnTo>
                    <a:pt x="34" y="676"/>
                  </a:lnTo>
                  <a:lnTo>
                    <a:pt x="32" y="674"/>
                  </a:lnTo>
                  <a:lnTo>
                    <a:pt x="16" y="668"/>
                  </a:lnTo>
                  <a:lnTo>
                    <a:pt x="5" y="661"/>
                  </a:lnTo>
                  <a:lnTo>
                    <a:pt x="1" y="655"/>
                  </a:lnTo>
                  <a:lnTo>
                    <a:pt x="0" y="652"/>
                  </a:lnTo>
                  <a:lnTo>
                    <a:pt x="0" y="649"/>
                  </a:lnTo>
                  <a:lnTo>
                    <a:pt x="1" y="648"/>
                  </a:lnTo>
                  <a:lnTo>
                    <a:pt x="2" y="645"/>
                  </a:lnTo>
                  <a:lnTo>
                    <a:pt x="7" y="643"/>
                  </a:lnTo>
                  <a:lnTo>
                    <a:pt x="14" y="643"/>
                  </a:lnTo>
                  <a:lnTo>
                    <a:pt x="23" y="642"/>
                  </a:lnTo>
                  <a:lnTo>
                    <a:pt x="31" y="640"/>
                  </a:lnTo>
                  <a:lnTo>
                    <a:pt x="34" y="637"/>
                  </a:lnTo>
                  <a:lnTo>
                    <a:pt x="35" y="634"/>
                  </a:lnTo>
                  <a:lnTo>
                    <a:pt x="35" y="627"/>
                  </a:lnTo>
                  <a:lnTo>
                    <a:pt x="34" y="626"/>
                  </a:lnTo>
                  <a:lnTo>
                    <a:pt x="37" y="624"/>
                  </a:lnTo>
                  <a:lnTo>
                    <a:pt x="44" y="623"/>
                  </a:lnTo>
                  <a:lnTo>
                    <a:pt x="56" y="621"/>
                  </a:lnTo>
                  <a:lnTo>
                    <a:pt x="72" y="620"/>
                  </a:lnTo>
                  <a:lnTo>
                    <a:pt x="90" y="620"/>
                  </a:lnTo>
                  <a:lnTo>
                    <a:pt x="106" y="617"/>
                  </a:lnTo>
                  <a:lnTo>
                    <a:pt x="116" y="614"/>
                  </a:lnTo>
                  <a:lnTo>
                    <a:pt x="118" y="612"/>
                  </a:lnTo>
                  <a:lnTo>
                    <a:pt x="122" y="612"/>
                  </a:lnTo>
                  <a:lnTo>
                    <a:pt x="124" y="611"/>
                  </a:lnTo>
                  <a:lnTo>
                    <a:pt x="133" y="611"/>
                  </a:lnTo>
                  <a:lnTo>
                    <a:pt x="136" y="612"/>
                  </a:lnTo>
                  <a:lnTo>
                    <a:pt x="149" y="612"/>
                  </a:lnTo>
                  <a:lnTo>
                    <a:pt x="149" y="614"/>
                  </a:lnTo>
                  <a:lnTo>
                    <a:pt x="153" y="614"/>
                  </a:lnTo>
                  <a:lnTo>
                    <a:pt x="153" y="611"/>
                  </a:lnTo>
                  <a:lnTo>
                    <a:pt x="155" y="609"/>
                  </a:lnTo>
                  <a:lnTo>
                    <a:pt x="159" y="612"/>
                  </a:lnTo>
                  <a:lnTo>
                    <a:pt x="164" y="614"/>
                  </a:lnTo>
                  <a:lnTo>
                    <a:pt x="164" y="593"/>
                  </a:lnTo>
                  <a:lnTo>
                    <a:pt x="150" y="593"/>
                  </a:lnTo>
                  <a:lnTo>
                    <a:pt x="147" y="592"/>
                  </a:lnTo>
                  <a:lnTo>
                    <a:pt x="144" y="589"/>
                  </a:lnTo>
                  <a:lnTo>
                    <a:pt x="143" y="589"/>
                  </a:lnTo>
                  <a:lnTo>
                    <a:pt x="144" y="583"/>
                  </a:lnTo>
                  <a:lnTo>
                    <a:pt x="153" y="583"/>
                  </a:lnTo>
                  <a:lnTo>
                    <a:pt x="164" y="578"/>
                  </a:lnTo>
                  <a:lnTo>
                    <a:pt x="176" y="569"/>
                  </a:lnTo>
                  <a:lnTo>
                    <a:pt x="184" y="558"/>
                  </a:lnTo>
                  <a:lnTo>
                    <a:pt x="189" y="549"/>
                  </a:lnTo>
                  <a:lnTo>
                    <a:pt x="187" y="543"/>
                  </a:lnTo>
                  <a:lnTo>
                    <a:pt x="187" y="541"/>
                  </a:lnTo>
                  <a:lnTo>
                    <a:pt x="184" y="541"/>
                  </a:lnTo>
                  <a:lnTo>
                    <a:pt x="181" y="540"/>
                  </a:lnTo>
                  <a:lnTo>
                    <a:pt x="179" y="540"/>
                  </a:lnTo>
                  <a:lnTo>
                    <a:pt x="176" y="538"/>
                  </a:lnTo>
                  <a:lnTo>
                    <a:pt x="173" y="532"/>
                  </a:lnTo>
                  <a:lnTo>
                    <a:pt x="173" y="528"/>
                  </a:lnTo>
                  <a:lnTo>
                    <a:pt x="174" y="525"/>
                  </a:lnTo>
                  <a:lnTo>
                    <a:pt x="177" y="521"/>
                  </a:lnTo>
                  <a:lnTo>
                    <a:pt x="180" y="518"/>
                  </a:lnTo>
                  <a:lnTo>
                    <a:pt x="186" y="516"/>
                  </a:lnTo>
                  <a:lnTo>
                    <a:pt x="190" y="515"/>
                  </a:lnTo>
                  <a:lnTo>
                    <a:pt x="193" y="513"/>
                  </a:lnTo>
                  <a:lnTo>
                    <a:pt x="196" y="510"/>
                  </a:lnTo>
                  <a:lnTo>
                    <a:pt x="196" y="507"/>
                  </a:lnTo>
                  <a:lnTo>
                    <a:pt x="187" y="497"/>
                  </a:lnTo>
                  <a:lnTo>
                    <a:pt x="183" y="482"/>
                  </a:lnTo>
                  <a:lnTo>
                    <a:pt x="181" y="482"/>
                  </a:lnTo>
                  <a:lnTo>
                    <a:pt x="180" y="481"/>
                  </a:lnTo>
                  <a:lnTo>
                    <a:pt x="177" y="481"/>
                  </a:lnTo>
                  <a:lnTo>
                    <a:pt x="174" y="479"/>
                  </a:lnTo>
                  <a:lnTo>
                    <a:pt x="173" y="478"/>
                  </a:lnTo>
                  <a:lnTo>
                    <a:pt x="173" y="475"/>
                  </a:lnTo>
                  <a:lnTo>
                    <a:pt x="171" y="473"/>
                  </a:lnTo>
                  <a:lnTo>
                    <a:pt x="171" y="470"/>
                  </a:lnTo>
                  <a:lnTo>
                    <a:pt x="173" y="469"/>
                  </a:lnTo>
                  <a:lnTo>
                    <a:pt x="176" y="463"/>
                  </a:lnTo>
                  <a:lnTo>
                    <a:pt x="177" y="461"/>
                  </a:lnTo>
                  <a:lnTo>
                    <a:pt x="177" y="457"/>
                  </a:lnTo>
                  <a:lnTo>
                    <a:pt x="174" y="454"/>
                  </a:lnTo>
                  <a:lnTo>
                    <a:pt x="173" y="451"/>
                  </a:lnTo>
                  <a:lnTo>
                    <a:pt x="159" y="438"/>
                  </a:lnTo>
                  <a:lnTo>
                    <a:pt x="162" y="438"/>
                  </a:lnTo>
                  <a:lnTo>
                    <a:pt x="170" y="436"/>
                  </a:lnTo>
                  <a:lnTo>
                    <a:pt x="179" y="433"/>
                  </a:lnTo>
                  <a:lnTo>
                    <a:pt x="186" y="432"/>
                  </a:lnTo>
                  <a:lnTo>
                    <a:pt x="189" y="430"/>
                  </a:lnTo>
                  <a:lnTo>
                    <a:pt x="190" y="427"/>
                  </a:lnTo>
                  <a:lnTo>
                    <a:pt x="192" y="423"/>
                  </a:lnTo>
                  <a:lnTo>
                    <a:pt x="193" y="420"/>
                  </a:lnTo>
                  <a:lnTo>
                    <a:pt x="193" y="417"/>
                  </a:lnTo>
                  <a:lnTo>
                    <a:pt x="192" y="416"/>
                  </a:lnTo>
                  <a:lnTo>
                    <a:pt x="189" y="414"/>
                  </a:lnTo>
                  <a:lnTo>
                    <a:pt x="186" y="411"/>
                  </a:lnTo>
                  <a:lnTo>
                    <a:pt x="183" y="410"/>
                  </a:lnTo>
                  <a:lnTo>
                    <a:pt x="177" y="405"/>
                  </a:lnTo>
                  <a:lnTo>
                    <a:pt x="168" y="399"/>
                  </a:lnTo>
                  <a:lnTo>
                    <a:pt x="165" y="396"/>
                  </a:lnTo>
                  <a:lnTo>
                    <a:pt x="161" y="390"/>
                  </a:lnTo>
                  <a:lnTo>
                    <a:pt x="155" y="385"/>
                  </a:lnTo>
                  <a:lnTo>
                    <a:pt x="149" y="376"/>
                  </a:lnTo>
                  <a:lnTo>
                    <a:pt x="143" y="368"/>
                  </a:lnTo>
                  <a:lnTo>
                    <a:pt x="139" y="362"/>
                  </a:lnTo>
                  <a:lnTo>
                    <a:pt x="137" y="361"/>
                  </a:lnTo>
                  <a:lnTo>
                    <a:pt x="121" y="365"/>
                  </a:lnTo>
                  <a:lnTo>
                    <a:pt x="121" y="358"/>
                  </a:lnTo>
                  <a:lnTo>
                    <a:pt x="137" y="358"/>
                  </a:lnTo>
                  <a:lnTo>
                    <a:pt x="137" y="351"/>
                  </a:lnTo>
                  <a:lnTo>
                    <a:pt x="139" y="346"/>
                  </a:lnTo>
                  <a:lnTo>
                    <a:pt x="140" y="343"/>
                  </a:lnTo>
                  <a:lnTo>
                    <a:pt x="143" y="340"/>
                  </a:lnTo>
                  <a:lnTo>
                    <a:pt x="146" y="339"/>
                  </a:lnTo>
                  <a:lnTo>
                    <a:pt x="162" y="339"/>
                  </a:lnTo>
                  <a:lnTo>
                    <a:pt x="162" y="337"/>
                  </a:lnTo>
                  <a:lnTo>
                    <a:pt x="158" y="333"/>
                  </a:lnTo>
                  <a:lnTo>
                    <a:pt x="146" y="315"/>
                  </a:lnTo>
                  <a:lnTo>
                    <a:pt x="140" y="302"/>
                  </a:lnTo>
                  <a:lnTo>
                    <a:pt x="140" y="293"/>
                  </a:lnTo>
                  <a:lnTo>
                    <a:pt x="143" y="291"/>
                  </a:lnTo>
                  <a:lnTo>
                    <a:pt x="146" y="288"/>
                  </a:lnTo>
                  <a:lnTo>
                    <a:pt x="149" y="283"/>
                  </a:lnTo>
                  <a:lnTo>
                    <a:pt x="150" y="277"/>
                  </a:lnTo>
                  <a:lnTo>
                    <a:pt x="152" y="272"/>
                  </a:lnTo>
                  <a:lnTo>
                    <a:pt x="152" y="262"/>
                  </a:lnTo>
                  <a:lnTo>
                    <a:pt x="147" y="262"/>
                  </a:lnTo>
                  <a:lnTo>
                    <a:pt x="144" y="265"/>
                  </a:lnTo>
                  <a:lnTo>
                    <a:pt x="142" y="266"/>
                  </a:lnTo>
                  <a:lnTo>
                    <a:pt x="134" y="274"/>
                  </a:lnTo>
                  <a:lnTo>
                    <a:pt x="133" y="271"/>
                  </a:lnTo>
                  <a:lnTo>
                    <a:pt x="128" y="263"/>
                  </a:lnTo>
                  <a:lnTo>
                    <a:pt x="122" y="253"/>
                  </a:lnTo>
                  <a:lnTo>
                    <a:pt x="116" y="241"/>
                  </a:lnTo>
                  <a:lnTo>
                    <a:pt x="109" y="229"/>
                  </a:lnTo>
                  <a:lnTo>
                    <a:pt x="103" y="219"/>
                  </a:lnTo>
                  <a:lnTo>
                    <a:pt x="99" y="212"/>
                  </a:lnTo>
                  <a:lnTo>
                    <a:pt x="97" y="207"/>
                  </a:lnTo>
                  <a:lnTo>
                    <a:pt x="90" y="207"/>
                  </a:lnTo>
                  <a:lnTo>
                    <a:pt x="87" y="209"/>
                  </a:lnTo>
                  <a:lnTo>
                    <a:pt x="84" y="209"/>
                  </a:lnTo>
                  <a:lnTo>
                    <a:pt x="84" y="201"/>
                  </a:lnTo>
                  <a:lnTo>
                    <a:pt x="82" y="197"/>
                  </a:lnTo>
                  <a:lnTo>
                    <a:pt x="82" y="185"/>
                  </a:lnTo>
                  <a:lnTo>
                    <a:pt x="81" y="182"/>
                  </a:lnTo>
                  <a:lnTo>
                    <a:pt x="78" y="179"/>
                  </a:lnTo>
                  <a:lnTo>
                    <a:pt x="76" y="176"/>
                  </a:lnTo>
                  <a:lnTo>
                    <a:pt x="73" y="172"/>
                  </a:lnTo>
                  <a:lnTo>
                    <a:pt x="71" y="166"/>
                  </a:lnTo>
                  <a:lnTo>
                    <a:pt x="71" y="129"/>
                  </a:lnTo>
                  <a:lnTo>
                    <a:pt x="73" y="129"/>
                  </a:lnTo>
                  <a:lnTo>
                    <a:pt x="81" y="126"/>
                  </a:lnTo>
                  <a:lnTo>
                    <a:pt x="90" y="124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109" y="121"/>
                  </a:lnTo>
                  <a:lnTo>
                    <a:pt x="134" y="121"/>
                  </a:lnTo>
                  <a:lnTo>
                    <a:pt x="136" y="120"/>
                  </a:lnTo>
                  <a:lnTo>
                    <a:pt x="140" y="117"/>
                  </a:lnTo>
                  <a:lnTo>
                    <a:pt x="143" y="114"/>
                  </a:lnTo>
                  <a:lnTo>
                    <a:pt x="146" y="112"/>
                  </a:lnTo>
                  <a:lnTo>
                    <a:pt x="150" y="110"/>
                  </a:lnTo>
                  <a:lnTo>
                    <a:pt x="153" y="107"/>
                  </a:lnTo>
                  <a:lnTo>
                    <a:pt x="153" y="105"/>
                  </a:lnTo>
                  <a:lnTo>
                    <a:pt x="155" y="101"/>
                  </a:lnTo>
                  <a:lnTo>
                    <a:pt x="155" y="89"/>
                  </a:lnTo>
                  <a:lnTo>
                    <a:pt x="159" y="86"/>
                  </a:lnTo>
                  <a:lnTo>
                    <a:pt x="168" y="84"/>
                  </a:lnTo>
                  <a:lnTo>
                    <a:pt x="180" y="83"/>
                  </a:lnTo>
                  <a:lnTo>
                    <a:pt x="193" y="83"/>
                  </a:lnTo>
                  <a:lnTo>
                    <a:pt x="193" y="90"/>
                  </a:lnTo>
                  <a:lnTo>
                    <a:pt x="195" y="92"/>
                  </a:lnTo>
                  <a:lnTo>
                    <a:pt x="196" y="95"/>
                  </a:lnTo>
                  <a:lnTo>
                    <a:pt x="198" y="96"/>
                  </a:lnTo>
                  <a:lnTo>
                    <a:pt x="202" y="96"/>
                  </a:lnTo>
                  <a:lnTo>
                    <a:pt x="214" y="90"/>
                  </a:lnTo>
                  <a:lnTo>
                    <a:pt x="216" y="89"/>
                  </a:lnTo>
                  <a:lnTo>
                    <a:pt x="221" y="89"/>
                  </a:lnTo>
                  <a:lnTo>
                    <a:pt x="226" y="90"/>
                  </a:lnTo>
                  <a:lnTo>
                    <a:pt x="232" y="90"/>
                  </a:lnTo>
                  <a:lnTo>
                    <a:pt x="238" y="92"/>
                  </a:lnTo>
                  <a:lnTo>
                    <a:pt x="242" y="93"/>
                  </a:lnTo>
                  <a:lnTo>
                    <a:pt x="252" y="104"/>
                  </a:lnTo>
                  <a:lnTo>
                    <a:pt x="258" y="104"/>
                  </a:lnTo>
                  <a:lnTo>
                    <a:pt x="267" y="99"/>
                  </a:lnTo>
                  <a:lnTo>
                    <a:pt x="285" y="99"/>
                  </a:lnTo>
                  <a:lnTo>
                    <a:pt x="288" y="96"/>
                  </a:lnTo>
                  <a:lnTo>
                    <a:pt x="291" y="95"/>
                  </a:lnTo>
                  <a:lnTo>
                    <a:pt x="295" y="92"/>
                  </a:lnTo>
                  <a:lnTo>
                    <a:pt x="298" y="90"/>
                  </a:lnTo>
                  <a:lnTo>
                    <a:pt x="300" y="89"/>
                  </a:lnTo>
                  <a:lnTo>
                    <a:pt x="304" y="89"/>
                  </a:lnTo>
                  <a:lnTo>
                    <a:pt x="309" y="87"/>
                  </a:lnTo>
                  <a:lnTo>
                    <a:pt x="315" y="84"/>
                  </a:lnTo>
                  <a:lnTo>
                    <a:pt x="321" y="80"/>
                  </a:lnTo>
                  <a:lnTo>
                    <a:pt x="324" y="77"/>
                  </a:lnTo>
                  <a:lnTo>
                    <a:pt x="326" y="73"/>
                  </a:lnTo>
                  <a:lnTo>
                    <a:pt x="334" y="65"/>
                  </a:lnTo>
                  <a:lnTo>
                    <a:pt x="347" y="65"/>
                  </a:lnTo>
                  <a:lnTo>
                    <a:pt x="346" y="64"/>
                  </a:lnTo>
                  <a:lnTo>
                    <a:pt x="346" y="62"/>
                  </a:lnTo>
                  <a:lnTo>
                    <a:pt x="344" y="61"/>
                  </a:lnTo>
                  <a:lnTo>
                    <a:pt x="344" y="58"/>
                  </a:lnTo>
                  <a:lnTo>
                    <a:pt x="343" y="55"/>
                  </a:lnTo>
                  <a:lnTo>
                    <a:pt x="343" y="47"/>
                  </a:lnTo>
                  <a:lnTo>
                    <a:pt x="347" y="39"/>
                  </a:lnTo>
                  <a:lnTo>
                    <a:pt x="347" y="27"/>
                  </a:lnTo>
                  <a:lnTo>
                    <a:pt x="349" y="25"/>
                  </a:lnTo>
                  <a:lnTo>
                    <a:pt x="358" y="25"/>
                  </a:lnTo>
                  <a:lnTo>
                    <a:pt x="360" y="27"/>
                  </a:lnTo>
                  <a:lnTo>
                    <a:pt x="365" y="28"/>
                  </a:lnTo>
                  <a:lnTo>
                    <a:pt x="366" y="28"/>
                  </a:lnTo>
                  <a:lnTo>
                    <a:pt x="369" y="25"/>
                  </a:lnTo>
                  <a:lnTo>
                    <a:pt x="371" y="22"/>
                  </a:lnTo>
                  <a:lnTo>
                    <a:pt x="374" y="19"/>
                  </a:lnTo>
                  <a:lnTo>
                    <a:pt x="374" y="18"/>
                  </a:lnTo>
                  <a:lnTo>
                    <a:pt x="375" y="18"/>
                  </a:lnTo>
                  <a:lnTo>
                    <a:pt x="375" y="15"/>
                  </a:lnTo>
                  <a:lnTo>
                    <a:pt x="377" y="13"/>
                  </a:lnTo>
                  <a:lnTo>
                    <a:pt x="377" y="12"/>
                  </a:lnTo>
                  <a:lnTo>
                    <a:pt x="378" y="9"/>
                  </a:lnTo>
                  <a:lnTo>
                    <a:pt x="378" y="7"/>
                  </a:lnTo>
                  <a:lnTo>
                    <a:pt x="380" y="6"/>
                  </a:lnTo>
                  <a:lnTo>
                    <a:pt x="380" y="5"/>
                  </a:lnTo>
                  <a:lnTo>
                    <a:pt x="378" y="3"/>
                  </a:lnTo>
                  <a:lnTo>
                    <a:pt x="380" y="3"/>
                  </a:lnTo>
                  <a:lnTo>
                    <a:pt x="381" y="2"/>
                  </a:lnTo>
                  <a:lnTo>
                    <a:pt x="384" y="2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 dirty="0">
                <a:latin typeface="Arial"/>
                <a:cs typeface="Calibri" pitchFamily="34" charset="0"/>
              </a:endParaRPr>
            </a:p>
          </p:txBody>
        </p:sp>
        <p:grpSp>
          <p:nvGrpSpPr>
            <p:cNvPr id="24" name="Group 2449"/>
            <p:cNvGrpSpPr>
              <a:grpSpLocks/>
            </p:cNvGrpSpPr>
            <p:nvPr/>
          </p:nvGrpSpPr>
          <p:grpSpPr bwMode="auto">
            <a:xfrm>
              <a:off x="298450" y="812801"/>
              <a:ext cx="4168775" cy="4587876"/>
              <a:chOff x="302" y="512"/>
              <a:chExt cx="2626" cy="2890"/>
            </a:xfrm>
          </p:grpSpPr>
          <p:sp>
            <p:nvSpPr>
              <p:cNvPr id="25" name="Rectangle 2413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1905" y="3092"/>
                <a:ext cx="235" cy="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latin typeface="Arial"/>
                    <a:cs typeface="Calibri" pitchFamily="34" charset="0"/>
                  </a:rPr>
                  <a:t>Bayern</a:t>
                </a:r>
              </a:p>
            </p:txBody>
          </p:sp>
          <p:sp>
            <p:nvSpPr>
              <p:cNvPr id="26" name="Rectangle 2414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477" y="2545"/>
                <a:ext cx="364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Rheinland-</a:t>
                </a:r>
                <a:b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</a:br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Pfalz</a:t>
                </a:r>
              </a:p>
            </p:txBody>
          </p:sp>
          <p:sp>
            <p:nvSpPr>
              <p:cNvPr id="27" name="Rectangle 2415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302" y="2892"/>
                <a:ext cx="292" cy="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Saarland</a:t>
                </a:r>
              </a:p>
            </p:txBody>
          </p:sp>
          <p:sp>
            <p:nvSpPr>
              <p:cNvPr id="28" name="Rectangle 2416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988" y="3208"/>
                <a:ext cx="458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Baden-</a:t>
                </a:r>
                <a:b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</a:br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Württemberg</a:t>
                </a:r>
              </a:p>
            </p:txBody>
          </p:sp>
          <p:sp>
            <p:nvSpPr>
              <p:cNvPr id="29" name="Rectangle 2417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1613" y="2232"/>
                <a:ext cx="341" cy="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Thüringen</a:t>
                </a:r>
              </a:p>
            </p:txBody>
          </p:sp>
          <p:sp>
            <p:nvSpPr>
              <p:cNvPr id="30" name="Rectangle 2418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1120" y="2356"/>
                <a:ext cx="239" cy="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Hessen</a:t>
                </a:r>
              </a:p>
            </p:txBody>
          </p:sp>
          <p:sp>
            <p:nvSpPr>
              <p:cNvPr id="31" name="Rectangle 2419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631" y="1923"/>
                <a:ext cx="369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Nordrhein-</a:t>
                </a:r>
                <a:b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</a:br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Westfalen</a:t>
                </a:r>
              </a:p>
            </p:txBody>
          </p:sp>
          <p:sp>
            <p:nvSpPr>
              <p:cNvPr id="32" name="Rectangle 2420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2266" y="2107"/>
                <a:ext cx="271" cy="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Sachsen</a:t>
                </a:r>
              </a:p>
            </p:txBody>
          </p:sp>
          <p:sp>
            <p:nvSpPr>
              <p:cNvPr id="33" name="Rectangle 2421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2491" y="1717"/>
                <a:ext cx="437" cy="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Brandenburg</a:t>
                </a:r>
              </a:p>
            </p:txBody>
          </p:sp>
          <p:sp>
            <p:nvSpPr>
              <p:cNvPr id="34" name="Rectangle 2422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2413" y="1453"/>
                <a:ext cx="198" cy="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Berlin</a:t>
                </a:r>
              </a:p>
            </p:txBody>
          </p:sp>
          <p:sp>
            <p:nvSpPr>
              <p:cNvPr id="35" name="Rectangle 2423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1143" y="1012"/>
                <a:ext cx="309" cy="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Hamburg</a:t>
                </a:r>
              </a:p>
            </p:txBody>
          </p:sp>
          <p:sp>
            <p:nvSpPr>
              <p:cNvPr id="36" name="Rectangle 2424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1348" y="512"/>
                <a:ext cx="351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Schleswig-</a:t>
                </a:r>
                <a:b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</a:br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Holstein</a:t>
                </a:r>
              </a:p>
            </p:txBody>
          </p:sp>
          <p:sp>
            <p:nvSpPr>
              <p:cNvPr id="37" name="Rectangle 2425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1779" y="1758"/>
                <a:ext cx="295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Sachsen-</a:t>
                </a:r>
                <a:b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</a:br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Anhalt</a:t>
                </a:r>
              </a:p>
            </p:txBody>
          </p:sp>
          <p:sp>
            <p:nvSpPr>
              <p:cNvPr id="38" name="Rectangle 2426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1115" y="1435"/>
                <a:ext cx="491" cy="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Niedersachsen</a:t>
                </a:r>
              </a:p>
            </p:txBody>
          </p:sp>
          <p:sp>
            <p:nvSpPr>
              <p:cNvPr id="39" name="Rectangle 2427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1209" y="1213"/>
                <a:ext cx="264" cy="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Bremen</a:t>
                </a:r>
              </a:p>
            </p:txBody>
          </p:sp>
          <p:sp>
            <p:nvSpPr>
              <p:cNvPr id="40" name="Rectangle 2428" descr="© INSCALE GmbH, 05.05.2010&#10;http://www.presentationload.com/"/>
              <p:cNvSpPr>
                <a:spLocks noChangeArrowheads="1"/>
              </p:cNvSpPr>
              <p:nvPr/>
            </p:nvSpPr>
            <p:spPr bwMode="gray">
              <a:xfrm>
                <a:off x="1911" y="946"/>
                <a:ext cx="464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defTabSz="801688"/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Mecklenburg-</a:t>
                </a:r>
                <a:b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</a:br>
                <a:r>
                  <a:rPr lang="de-DE" sz="1000" b="1" dirty="0">
                    <a:solidFill>
                      <a:schemeClr val="tx1"/>
                    </a:solidFill>
                    <a:latin typeface="Arial"/>
                    <a:cs typeface="Calibri" pitchFamily="34" charset="0"/>
                  </a:rPr>
                  <a:t>Vorpommern</a:t>
                </a:r>
              </a:p>
            </p:txBody>
          </p:sp>
        </p:grpSp>
      </p:grpSp>
      <p:sp>
        <p:nvSpPr>
          <p:cNvPr id="42" name="Textfeld 41"/>
          <p:cNvSpPr txBox="1"/>
          <p:nvPr/>
        </p:nvSpPr>
        <p:spPr>
          <a:xfrm>
            <a:off x="381000" y="6261847"/>
            <a:ext cx="8382000" cy="31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+ </a:t>
            </a:r>
            <a:r>
              <a:rPr lang="de-DE" sz="1400" b="1" dirty="0" err="1" smtClean="0"/>
              <a:t>many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local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strategies</a:t>
            </a:r>
            <a:r>
              <a:rPr lang="de-DE" sz="1400" b="1" dirty="0" smtClean="0"/>
              <a:t> (</a:t>
            </a:r>
            <a:r>
              <a:rPr lang="de-DE" sz="1400" b="1" dirty="0" err="1" smtClean="0"/>
              <a:t>since</a:t>
            </a:r>
            <a:r>
              <a:rPr lang="de-DE" sz="1400" b="1" dirty="0" smtClean="0"/>
              <a:t> 1992) / + National </a:t>
            </a:r>
            <a:r>
              <a:rPr lang="de-DE" sz="1400" b="1" dirty="0" err="1" smtClean="0"/>
              <a:t>Strategy</a:t>
            </a:r>
            <a:r>
              <a:rPr lang="de-DE" sz="1400" b="1" dirty="0" smtClean="0"/>
              <a:t> (</a:t>
            </a:r>
            <a:r>
              <a:rPr lang="de-DE" sz="1400" b="1" dirty="0" err="1" smtClean="0"/>
              <a:t>since</a:t>
            </a:r>
            <a:r>
              <a:rPr lang="de-DE" sz="1400" b="1" dirty="0" smtClean="0"/>
              <a:t> 2002) 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spcAft>
                <a:spcPts val="1800"/>
              </a:spcAft>
            </a:pPr>
            <a:r>
              <a:rPr lang="en-US" b="1" dirty="0" smtClean="0"/>
              <a:t>The ReformCompass:</a:t>
            </a:r>
            <a:r>
              <a:rPr dirty="0"/>
              <a:t/>
            </a:r>
            <a:br>
              <a:rPr dirty="0"/>
            </a:br>
            <a:r>
              <a:rPr lang="en-US" dirty="0" smtClean="0"/>
              <a:t>The ReformCompass takes structures and processes into account, systematizes central goals and tasks thus delivering an orientation framework for strategic action.</a:t>
            </a:r>
          </a:p>
          <a:p>
            <a:pPr marL="360000" indent="-360000">
              <a:spcAft>
                <a:spcPts val="1800"/>
              </a:spcAft>
            </a:pPr>
            <a:r>
              <a:rPr lang="en-US" b="1" dirty="0" smtClean="0"/>
              <a:t>The dimensions:</a:t>
            </a:r>
            <a:r>
              <a:rPr dirty="0"/>
              <a:t/>
            </a:r>
            <a:br>
              <a:rPr dirty="0"/>
            </a:br>
            <a:r>
              <a:rPr lang="en-US" dirty="0" smtClean="0"/>
              <a:t>Three strategic dimensions in particular decide on the success or failure of a reform: competence for appropriate solutions, credible communication (internal and external) as well as the capability to implement solutions.</a:t>
            </a:r>
          </a:p>
          <a:p>
            <a:pPr marL="360000" indent="-360000">
              <a:spcAft>
                <a:spcPts val="1800"/>
              </a:spcAft>
            </a:pPr>
            <a:r>
              <a:rPr lang="en-US" b="1" dirty="0" smtClean="0"/>
              <a:t>The phases:</a:t>
            </a:r>
            <a:r>
              <a:rPr dirty="0"/>
              <a:t/>
            </a:r>
            <a:br>
              <a:rPr dirty="0"/>
            </a:br>
            <a:r>
              <a:rPr lang="en-US" dirty="0" smtClean="0"/>
              <a:t>The challenge lies in working out these three "C's" equally over the entire process, i.e. from the creation of a strategic group, through to agenda setting, policy formulation and decision-making as well as implementation to (ongoing) impact evaluation.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381000"/>
          </a:xfrm>
        </p:spPr>
        <p:txBody>
          <a:bodyPr/>
          <a:lstStyle/>
          <a:p>
            <a:pPr marL="360000" indent="-360000"/>
            <a:r>
              <a:rPr lang="en-US" dirty="0" smtClean="0"/>
              <a:t>2)	</a:t>
            </a:r>
            <a:r>
              <a:rPr lang="en-US" dirty="0" err="1" smtClean="0"/>
              <a:t>ReformCompass</a:t>
            </a:r>
            <a:r>
              <a:rPr lang="en-US" dirty="0" smtClean="0"/>
              <a:t> – The Strategy Instrument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Bild 27" descr="BERT_Uebersicht_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80"/>
          <a:stretch/>
        </p:blipFill>
        <p:spPr>
          <a:xfrm>
            <a:off x="414000" y="1612901"/>
            <a:ext cx="8316000" cy="48133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7200" y="6664325"/>
            <a:ext cx="685800" cy="171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09A662A6-76F8-48D6-B84F-845D40953396}" type="slidenum">
              <a:rPr lang="de-DE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753100" y="2334224"/>
            <a:ext cx="2667000" cy="4851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500" b="1" dirty="0" smtClean="0">
                <a:solidFill>
                  <a:srgbClr val="9C552E"/>
                </a:solidFill>
              </a:rPr>
              <a:t>STRATEGY GROUP</a:t>
            </a:r>
          </a:p>
          <a:p>
            <a:pPr>
              <a:lnSpc>
                <a:spcPts val="1900"/>
              </a:lnSpc>
            </a:pPr>
            <a:r>
              <a:rPr lang="en-US" sz="1500" dirty="0" smtClean="0">
                <a:solidFill>
                  <a:srgbClr val="9C552E"/>
                </a:solidFill>
              </a:rPr>
              <a:t>PHASE 1</a:t>
            </a:r>
            <a:endParaRPr lang="en-US" sz="1500" dirty="0">
              <a:solidFill>
                <a:srgbClr val="9C552E"/>
              </a:solidFill>
            </a:endParaRPr>
          </a:p>
        </p:txBody>
      </p:sp>
      <p:grpSp>
        <p:nvGrpSpPr>
          <p:cNvPr id="3" name="Gruppierung 2"/>
          <p:cNvGrpSpPr/>
          <p:nvPr/>
        </p:nvGrpSpPr>
        <p:grpSpPr>
          <a:xfrm>
            <a:off x="413280" y="1333700"/>
            <a:ext cx="8317440" cy="253800"/>
            <a:chOff x="413280" y="1333700"/>
            <a:chExt cx="8317440" cy="253800"/>
          </a:xfrm>
        </p:grpSpPr>
        <p:sp>
          <p:nvSpPr>
            <p:cNvPr id="25" name="Rechteck 24"/>
            <p:cNvSpPr/>
            <p:nvPr/>
          </p:nvSpPr>
          <p:spPr bwMode="auto">
            <a:xfrm>
              <a:off x="3209580" y="1333700"/>
              <a:ext cx="2724840" cy="253800"/>
            </a:xfrm>
            <a:prstGeom prst="rect">
              <a:avLst/>
            </a:prstGeom>
            <a:solidFill>
              <a:srgbClr val="0A59A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6005880" y="1333700"/>
              <a:ext cx="2724840" cy="253800"/>
            </a:xfrm>
            <a:prstGeom prst="rect">
              <a:avLst/>
            </a:prstGeom>
            <a:solidFill>
              <a:srgbClr val="488DC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413280" y="1333700"/>
              <a:ext cx="2724840" cy="253800"/>
            </a:xfrm>
            <a:prstGeom prst="rect">
              <a:avLst/>
            </a:prstGeom>
            <a:solidFill>
              <a:srgbClr val="042F6E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422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OMPETENCE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2385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OMMUNICATION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6034800" y="1361917"/>
              <a:ext cx="2667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APABILITY TO IMPLEMENT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203200" y="3766968"/>
            <a:ext cx="2311400" cy="728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500" b="1" dirty="0" smtClean="0">
                <a:solidFill>
                  <a:srgbClr val="258175"/>
                </a:solidFill>
              </a:rPr>
              <a:t>ONGOING IMPACT EVALUATION</a:t>
            </a:r>
          </a:p>
          <a:p>
            <a:pPr algn="r">
              <a:lnSpc>
                <a:spcPts val="1900"/>
              </a:lnSpc>
            </a:pPr>
            <a:r>
              <a:rPr lang="en-US" sz="1500" dirty="0" smtClean="0">
                <a:solidFill>
                  <a:srgbClr val="258175"/>
                </a:solidFill>
              </a:rPr>
              <a:t>PHASE 5</a:t>
            </a:r>
            <a:endParaRPr lang="en-US" sz="1500" dirty="0">
              <a:solidFill>
                <a:srgbClr val="258175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04000" y="3888796"/>
            <a:ext cx="2133600" cy="4851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500" b="1" dirty="0" smtClean="0">
                <a:solidFill>
                  <a:srgbClr val="94B415"/>
                </a:solidFill>
              </a:rPr>
              <a:t>AGENDA SETTING</a:t>
            </a:r>
          </a:p>
          <a:p>
            <a:pPr>
              <a:lnSpc>
                <a:spcPts val="1900"/>
              </a:lnSpc>
            </a:pPr>
            <a:r>
              <a:rPr lang="en-US" sz="1500" dirty="0" smtClean="0">
                <a:solidFill>
                  <a:srgbClr val="94B415"/>
                </a:solidFill>
              </a:rPr>
              <a:t>PHASE 2</a:t>
            </a:r>
            <a:endParaRPr lang="en-US" sz="1500" dirty="0">
              <a:solidFill>
                <a:srgbClr val="94B415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223000" y="5557668"/>
            <a:ext cx="2184400" cy="7288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500" b="1" dirty="0" smtClean="0">
                <a:solidFill>
                  <a:srgbClr val="D54F0A"/>
                </a:solidFill>
              </a:rPr>
              <a:t>FORMULATING AND DECISION-MAKING</a:t>
            </a:r>
          </a:p>
          <a:p>
            <a:pPr>
              <a:lnSpc>
                <a:spcPts val="1900"/>
              </a:lnSpc>
            </a:pPr>
            <a:r>
              <a:rPr lang="en-US" sz="1500" dirty="0" smtClean="0">
                <a:solidFill>
                  <a:srgbClr val="D54F0A"/>
                </a:solidFill>
              </a:rPr>
              <a:t>PHASE 3</a:t>
            </a:r>
            <a:endParaRPr lang="en-US" sz="1500" dirty="0">
              <a:solidFill>
                <a:srgbClr val="D54F0A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50900" y="5679496"/>
            <a:ext cx="2197100" cy="4851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500" b="1" dirty="0" smtClean="0">
                <a:solidFill>
                  <a:srgbClr val="BE0D3D"/>
                </a:solidFill>
              </a:rPr>
              <a:t>IMPLEMENTATION</a:t>
            </a:r>
          </a:p>
          <a:p>
            <a:pPr algn="r">
              <a:lnSpc>
                <a:spcPts val="1900"/>
              </a:lnSpc>
            </a:pPr>
            <a:r>
              <a:rPr lang="en-US" sz="1500" dirty="0" smtClean="0">
                <a:solidFill>
                  <a:srgbClr val="BE0D3D"/>
                </a:solidFill>
              </a:rPr>
              <a:t>PHASE 4</a:t>
            </a:r>
            <a:endParaRPr lang="en-US" sz="1500" dirty="0">
              <a:solidFill>
                <a:srgbClr val="BE0D3D"/>
              </a:solidFill>
            </a:endParaRPr>
          </a:p>
        </p:txBody>
      </p:sp>
      <p:sp>
        <p:nvSpPr>
          <p:cNvPr id="17" name="Gleichschenkliges Dreieck 16">
            <a:hlinkClick r:id="rId3" action="ppaction://hlinksldjump"/>
          </p:cNvPr>
          <p:cNvSpPr/>
          <p:nvPr/>
        </p:nvSpPr>
        <p:spPr bwMode="auto">
          <a:xfrm rot="10800000">
            <a:off x="3008924" y="2209798"/>
            <a:ext cx="3124200" cy="2106241"/>
          </a:xfrm>
          <a:prstGeom prst="triangle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hteck 18">
            <a:hlinkClick r:id="rId3" action="ppaction://hlinksldjump"/>
          </p:cNvPr>
          <p:cNvSpPr/>
          <p:nvPr/>
        </p:nvSpPr>
        <p:spPr bwMode="auto">
          <a:xfrm>
            <a:off x="5029200" y="2133600"/>
            <a:ext cx="3048000" cy="9144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Gleichschenkliges Dreieck 20">
            <a:hlinkClick r:id="rId4" action="ppaction://hlinksldjump"/>
          </p:cNvPr>
          <p:cNvSpPr/>
          <p:nvPr/>
        </p:nvSpPr>
        <p:spPr bwMode="auto">
          <a:xfrm rot="15116615">
            <a:off x="4038134" y="2995619"/>
            <a:ext cx="3124200" cy="2106241"/>
          </a:xfrm>
          <a:prstGeom prst="triangle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hteck 23">
            <a:hlinkClick r:id="rId4" action="ppaction://hlinksldjump"/>
          </p:cNvPr>
          <p:cNvSpPr/>
          <p:nvPr/>
        </p:nvSpPr>
        <p:spPr bwMode="auto">
          <a:xfrm>
            <a:off x="6324600" y="3733800"/>
            <a:ext cx="2438400" cy="9144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Gleichschenkliges Dreieck 25">
            <a:hlinkClick r:id="rId5" action="ppaction://hlinksldjump"/>
          </p:cNvPr>
          <p:cNvSpPr/>
          <p:nvPr/>
        </p:nvSpPr>
        <p:spPr bwMode="auto">
          <a:xfrm rot="19452501">
            <a:off x="3654165" y="4219894"/>
            <a:ext cx="3124200" cy="2106241"/>
          </a:xfrm>
          <a:prstGeom prst="triangle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eck 26">
            <a:hlinkClick r:id="rId5" action="ppaction://hlinksldjump"/>
          </p:cNvPr>
          <p:cNvSpPr/>
          <p:nvPr/>
        </p:nvSpPr>
        <p:spPr bwMode="auto">
          <a:xfrm>
            <a:off x="5257800" y="5486400"/>
            <a:ext cx="3200400" cy="9144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Gleichschenkliges Dreieck 28">
            <a:hlinkClick r:id="rId6" action="ppaction://hlinksldjump"/>
          </p:cNvPr>
          <p:cNvSpPr/>
          <p:nvPr/>
        </p:nvSpPr>
        <p:spPr bwMode="auto">
          <a:xfrm rot="6436852">
            <a:off x="1948325" y="2980724"/>
            <a:ext cx="3124200" cy="2106241"/>
          </a:xfrm>
          <a:prstGeom prst="triangle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hteck 29">
            <a:hlinkClick r:id="rId6" action="ppaction://hlinksldjump"/>
          </p:cNvPr>
          <p:cNvSpPr/>
          <p:nvPr/>
        </p:nvSpPr>
        <p:spPr bwMode="auto">
          <a:xfrm>
            <a:off x="355600" y="3695700"/>
            <a:ext cx="2438400" cy="9144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Gleichschenkliges Dreieck 30">
            <a:hlinkClick r:id="rId7" action="ppaction://hlinksldjump"/>
          </p:cNvPr>
          <p:cNvSpPr/>
          <p:nvPr/>
        </p:nvSpPr>
        <p:spPr bwMode="auto">
          <a:xfrm rot="2161975">
            <a:off x="2379988" y="4192601"/>
            <a:ext cx="3124200" cy="2106241"/>
          </a:xfrm>
          <a:prstGeom prst="triangle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hteck 31">
            <a:hlinkClick r:id="rId7" action="ppaction://hlinksldjump"/>
          </p:cNvPr>
          <p:cNvSpPr/>
          <p:nvPr/>
        </p:nvSpPr>
        <p:spPr bwMode="auto">
          <a:xfrm>
            <a:off x="914400" y="5486400"/>
            <a:ext cx="3276600" cy="914400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hteck 32">
            <a:hlinkClick r:id="rId8" action="ppaction://hlinksldjump"/>
          </p:cNvPr>
          <p:cNvSpPr/>
          <p:nvPr/>
        </p:nvSpPr>
        <p:spPr bwMode="auto">
          <a:xfrm>
            <a:off x="4353169" y="6586414"/>
            <a:ext cx="429846" cy="255955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hteck 33">
            <a:hlinkClick r:id="rId8" action="ppaction://hlinksldjump"/>
          </p:cNvPr>
          <p:cNvSpPr/>
          <p:nvPr/>
        </p:nvSpPr>
        <p:spPr bwMode="auto">
          <a:xfrm>
            <a:off x="169986" y="23447"/>
            <a:ext cx="2438400" cy="662354"/>
          </a:xfrm>
          <a:prstGeom prst="rect">
            <a:avLst/>
          </a:prstGeom>
          <a:solidFill>
            <a:srgbClr val="FF6600">
              <a:alpha val="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itel 1"/>
          <p:cNvSpPr txBox="1">
            <a:spLocks/>
          </p:cNvSpPr>
          <p:nvPr/>
        </p:nvSpPr>
        <p:spPr bwMode="gray">
          <a:xfrm>
            <a:off x="381000" y="8382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7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	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807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ReformCompass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7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The Strategy Instrument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80807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1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BSt"/>
  <p:tag name="EXTENDEDCOLORPALETTEDESIGNATOR" val="BSt"/>
</p:tagLst>
</file>

<file path=ppt/theme/theme1.xml><?xml version="1.0" encoding="utf-8"?>
<a:theme xmlns:a="http://schemas.openxmlformats.org/drawingml/2006/main" name="Praesentation_Reformkompass_NGOs_ENG_02-1">
  <a:themeElements>
    <a:clrScheme name="Standarddesign 1">
      <a:dk1>
        <a:srgbClr val="000000"/>
      </a:dk1>
      <a:lt1>
        <a:srgbClr val="FFFFFF"/>
      </a:lt1>
      <a:dk2>
        <a:srgbClr val="DDDDDD"/>
      </a:dk2>
      <a:lt2>
        <a:srgbClr val="C80F41"/>
      </a:lt2>
      <a:accent1>
        <a:srgbClr val="91C8C8"/>
      </a:accent1>
      <a:accent2>
        <a:srgbClr val="CCCC9A"/>
      </a:accent2>
      <a:accent3>
        <a:srgbClr val="FFFFFF"/>
      </a:accent3>
      <a:accent4>
        <a:srgbClr val="000000"/>
      </a:accent4>
      <a:accent5>
        <a:srgbClr val="C7E0E0"/>
      </a:accent5>
      <a:accent6>
        <a:srgbClr val="B9B98B"/>
      </a:accent6>
      <a:hlink>
        <a:srgbClr val="003264"/>
      </a:hlink>
      <a:folHlink>
        <a:srgbClr val="808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DDDDDD"/>
        </a:dk2>
        <a:lt2>
          <a:srgbClr val="C80F41"/>
        </a:lt2>
        <a:accent1>
          <a:srgbClr val="91C8C8"/>
        </a:accent1>
        <a:accent2>
          <a:srgbClr val="CCCC9A"/>
        </a:accent2>
        <a:accent3>
          <a:srgbClr val="FFFFFF"/>
        </a:accent3>
        <a:accent4>
          <a:srgbClr val="000000"/>
        </a:accent4>
        <a:accent5>
          <a:srgbClr val="C7E0E0"/>
        </a:accent5>
        <a:accent6>
          <a:srgbClr val="B9B98B"/>
        </a:accent6>
        <a:hlink>
          <a:srgbClr val="003264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2789</Words>
  <Application>Microsoft Office PowerPoint</Application>
  <PresentationFormat>Bildschirmpräsentation (4:3)</PresentationFormat>
  <Paragraphs>585</Paragraphs>
  <Slides>35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35</vt:i4>
      </vt:variant>
    </vt:vector>
  </HeadingPairs>
  <TitlesOfParts>
    <vt:vector size="38" baseType="lpstr">
      <vt:lpstr>Praesentation_Reformkompass_NGOs_ENG_02-1</vt:lpstr>
      <vt:lpstr>Benutzerdefiniertes Design</vt:lpstr>
      <vt:lpstr>1_Benutzerdefiniertes Design</vt:lpstr>
      <vt:lpstr>How to use the ReformCompass for developing sustainability strategies</vt:lpstr>
      <vt:lpstr>Overview</vt:lpstr>
      <vt:lpstr>1) Sustainability Strategies</vt:lpstr>
      <vt:lpstr>1) Sustainability Strategies</vt:lpstr>
      <vt:lpstr>1) Sustainability Strategies</vt:lpstr>
      <vt:lpstr>1) Sustainability Strategies</vt:lpstr>
      <vt:lpstr>1) Sustainability Strategies</vt:lpstr>
      <vt:lpstr>2) ReformCompass – The Strategy Instrument</vt:lpstr>
      <vt:lpstr> 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2) ReformCompass – The Strategy Instrument</vt:lpstr>
      <vt:lpstr>3) How to use the ReformCompass for developing a sustainability strategy</vt:lpstr>
      <vt:lpstr>3) How to use the ReformCompass for developing a sustainability strategy</vt:lpstr>
      <vt:lpstr>3) How to use the ReformCompass for developing a sustainability strategy</vt:lpstr>
      <vt:lpstr>3) How to use the ReformCompass for developing a sustainability strategy</vt:lpstr>
      <vt:lpstr>3) How to use the ReformCompass for developing a sustainability strategy</vt:lpstr>
      <vt:lpstr> Thank you very much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82</cp:revision>
  <dcterms:created xsi:type="dcterms:W3CDTF">2004-05-01T11:38:02Z</dcterms:created>
  <dcterms:modified xsi:type="dcterms:W3CDTF">2013-06-28T16:34:55Z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Template">
    <vt:lpwstr>2.0</vt:lpwstr>
  </property>
  <property fmtid="{D5CDD505-2E9C-101B-9397-08002B2CF9AE}" pid="3" name="Project">
    <vt:lpwstr>Reformkompass</vt:lpwstr>
  </property>
  <property fmtid="{D5CDD505-2E9C-101B-9397-08002B2CF9AE}" pid="4" name="Template">
    <vt:lpwstr>BSt_template.potx</vt:lpwstr>
  </property>
  <property fmtid="{D5CDD505-2E9C-101B-9397-08002B2CF9AE}" pid="5" name="Date">
    <vt:lpwstr>23. Oktober 2012</vt:lpwstr>
  </property>
</Properties>
</file>